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0"/>
  </p:notesMasterIdLst>
  <p:sldIdLst>
    <p:sldId id="316" r:id="rId5"/>
    <p:sldId id="272" r:id="rId6"/>
    <p:sldId id="310" r:id="rId7"/>
    <p:sldId id="311" r:id="rId8"/>
    <p:sldId id="312" r:id="rId9"/>
    <p:sldId id="317" r:id="rId10"/>
    <p:sldId id="318" r:id="rId11"/>
    <p:sldId id="319" r:id="rId12"/>
    <p:sldId id="313" r:id="rId13"/>
    <p:sldId id="314" r:id="rId14"/>
    <p:sldId id="320" r:id="rId15"/>
    <p:sldId id="304" r:id="rId16"/>
    <p:sldId id="315" r:id="rId17"/>
    <p:sldId id="256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F0986-BF1D-4188-B8A4-74AFD5B4A800}">
          <p14:sldIdLst>
            <p14:sldId id="316"/>
            <p14:sldId id="272"/>
            <p14:sldId id="310"/>
            <p14:sldId id="311"/>
            <p14:sldId id="312"/>
            <p14:sldId id="317"/>
            <p14:sldId id="318"/>
            <p14:sldId id="319"/>
            <p14:sldId id="313"/>
            <p14:sldId id="314"/>
            <p14:sldId id="320"/>
            <p14:sldId id="304"/>
            <p14:sldId id="315"/>
            <p14:sldId id="25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5226" autoAdjust="0"/>
  </p:normalViewPr>
  <p:slideViewPr>
    <p:cSldViewPr snapToGrid="0">
      <p:cViewPr varScale="1">
        <p:scale>
          <a:sx n="77" d="100"/>
          <a:sy n="77" d="100"/>
        </p:scale>
        <p:origin x="67" y="21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7/15/2021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2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3504" y="1324343"/>
            <a:ext cx="11784921" cy="193504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ROTARACT INTERNATIONAL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4096" y="5272807"/>
            <a:ext cx="4076458" cy="47850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CR A Extended" panose="02010509020102010303" pitchFamily="50" charset="0"/>
              </a:rPr>
              <a:t>TARUN KOTAGIRI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B5F22C11-4FE3-4065-96C3-C3A1E470B9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251518" y="-152755"/>
            <a:ext cx="5445442" cy="2150777"/>
          </a:xfr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AD0CBAA-0540-4AE4-AB46-3C23E1E24CF2}"/>
              </a:ext>
            </a:extLst>
          </p:cNvPr>
          <p:cNvSpPr txBox="1">
            <a:spLocks/>
          </p:cNvSpPr>
          <p:nvPr/>
        </p:nvSpPr>
        <p:spPr>
          <a:xfrm>
            <a:off x="6988048" y="5775437"/>
            <a:ext cx="4493177" cy="478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OCR A Extended" panose="02010509020102010303" pitchFamily="50" charset="0"/>
              </a:rPr>
              <a:t>INTERNATIONAL SERVICES DIRECTOR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8A4162-B46D-4C06-B92F-4313CC40E222}"/>
              </a:ext>
            </a:extLst>
          </p:cNvPr>
          <p:cNvCxnSpPr/>
          <p:nvPr/>
        </p:nvCxnSpPr>
        <p:spPr>
          <a:xfrm>
            <a:off x="7083552" y="5727190"/>
            <a:ext cx="4520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/>
          <a:lstStyle/>
          <a:p>
            <a:r>
              <a:rPr lang="en-US" dirty="0"/>
              <a:t>Build Yourself!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D3C99A1B-9A83-4073-8420-267157E766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79438" y="2702121"/>
            <a:ext cx="2286000" cy="1217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EA4FBDD0-D90A-41AF-84E0-A82EF445A8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3494908" y="2739011"/>
            <a:ext cx="2286000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D5094346-F578-4FF0-ABCD-939683F5BC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6410378" y="2660990"/>
            <a:ext cx="2286000" cy="1299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5632212-3C72-48AC-8C2E-511545297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9325846" y="2548510"/>
            <a:ext cx="2286000" cy="15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7A9366-C757-47AD-AE2D-E4991DCA3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8724" y="5017734"/>
            <a:ext cx="2286000" cy="350292"/>
          </a:xfrm>
        </p:spPr>
        <p:txBody>
          <a:bodyPr/>
          <a:lstStyle/>
          <a:p>
            <a:r>
              <a:rPr lang="en-US" dirty="0"/>
              <a:t>speaking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B6A672-446F-45DA-B8B7-8A26DE071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4908" y="5017734"/>
            <a:ext cx="2286000" cy="350292"/>
          </a:xfrm>
        </p:spPr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A702E8-50A9-4FE0-A780-6FF51F4E0B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0378" y="5017734"/>
            <a:ext cx="2286000" cy="350292"/>
          </a:xfrm>
        </p:spPr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57C322-A000-4F2A-985F-C67505142FD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5847" y="5017734"/>
            <a:ext cx="2285999" cy="350292"/>
          </a:xfrm>
        </p:spPr>
        <p:txBody>
          <a:bodyPr/>
          <a:lstStyle/>
          <a:p>
            <a:r>
              <a:rPr lang="en-US" dirty="0"/>
              <a:t>Self esteem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46217-A2C2-40AC-A1F0-9F05F56BF07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E4E2-F4ED-4D0E-A820-A100AF637CE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Rotaract |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B96F-C3E5-45AE-924B-53BDB88DA2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2298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6BB9-4B2A-4A2E-95C6-13AFC897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2" y="-873650"/>
            <a:ext cx="4753954" cy="4820000"/>
          </a:xfrm>
        </p:spPr>
        <p:txBody>
          <a:bodyPr>
            <a:normAutofit/>
          </a:bodyPr>
          <a:lstStyle/>
          <a:p>
            <a:r>
              <a:rPr lang="en-US" sz="4400" dirty="0"/>
              <a:t>YEAR PLANS OF INTERNATIONAL AVENUE</a:t>
            </a:r>
            <a:endParaRPr lang="en-IN" sz="4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A42B08-B72B-42A0-BDFF-53AFC0C228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56" r="25556"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2CE1-AFCC-402E-BF3E-1B13661AAF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3B011-E38F-4C8E-B201-2B52960446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Rotaract |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B775-34CC-40CA-902B-8AB8FC0BB0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6065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Year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8850" y="2027873"/>
            <a:ext cx="8735854" cy="780414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/>
              <a:t>There is no one-way to carry out a International Service project. When it comes to implementing a project, creativity and imagination are the keys to success.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3916" y="3173412"/>
            <a:ext cx="7737284" cy="36845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Exchanging Letter Heads.</a:t>
            </a:r>
          </a:p>
          <a:p>
            <a:r>
              <a:rPr lang="en-US" dirty="0">
                <a:solidFill>
                  <a:schemeClr val="bg1"/>
                </a:solidFill>
              </a:rPr>
              <a:t>Youth Exchange Programs.</a:t>
            </a:r>
          </a:p>
          <a:p>
            <a:r>
              <a:rPr lang="en-US" dirty="0">
                <a:solidFill>
                  <a:schemeClr val="bg1"/>
                </a:solidFill>
              </a:rPr>
              <a:t>Collaboration projects with other Districts.</a:t>
            </a:r>
          </a:p>
          <a:p>
            <a:r>
              <a:rPr lang="en-US" dirty="0">
                <a:solidFill>
                  <a:schemeClr val="bg1"/>
                </a:solidFill>
              </a:rPr>
              <a:t>Celebrating World days.</a:t>
            </a:r>
          </a:p>
          <a:p>
            <a:r>
              <a:rPr lang="en-US" dirty="0">
                <a:solidFill>
                  <a:schemeClr val="bg1"/>
                </a:solidFill>
              </a:rPr>
              <a:t>International Cultural Evenings.</a:t>
            </a:r>
          </a:p>
          <a:p>
            <a:r>
              <a:rPr lang="en-US" dirty="0">
                <a:solidFill>
                  <a:schemeClr val="bg1"/>
                </a:solidFill>
              </a:rPr>
              <a:t>Let’s solve as many Community problems as we can this Year forward!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F90A55-ADF3-4B84-A78F-945F3B7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Rotaract |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363417"/>
            <a:ext cx="4984628" cy="335925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Let’s come up with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projects that address priority needs identified by the communities, and let’s help people in helping themselves, and we must also ensure all our projects are environmentally sustainable.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369174" y="1845286"/>
            <a:ext cx="5481138" cy="357691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C0658-D4AB-4A7E-9E6F-7855E29638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Rotaract |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369E6F8-4170-40AF-8597-A71D0BCB998B}"/>
              </a:ext>
            </a:extLst>
          </p:cNvPr>
          <p:cNvSpPr/>
          <p:nvPr/>
        </p:nvSpPr>
        <p:spPr>
          <a:xfrm>
            <a:off x="2325565" y="2256818"/>
            <a:ext cx="3679176" cy="3679172"/>
          </a:xfrm>
          <a:prstGeom prst="ellipse">
            <a:avLst/>
          </a:prstGeom>
          <a:solidFill>
            <a:srgbClr val="B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C9249-9315-439E-8ED0-C5E02CCEB677}"/>
              </a:ext>
            </a:extLst>
          </p:cNvPr>
          <p:cNvSpPr/>
          <p:nvPr/>
        </p:nvSpPr>
        <p:spPr>
          <a:xfrm>
            <a:off x="2325566" y="2401970"/>
            <a:ext cx="3679175" cy="353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70E1AF-A2E0-4A8E-9B33-EC6E640DC60B}"/>
              </a:ext>
            </a:extLst>
          </p:cNvPr>
          <p:cNvGrpSpPr/>
          <p:nvPr/>
        </p:nvGrpSpPr>
        <p:grpSpPr>
          <a:xfrm>
            <a:off x="3366670" y="3092871"/>
            <a:ext cx="2152223" cy="2152219"/>
            <a:chOff x="3365958" y="3092782"/>
            <a:chExt cx="2152784" cy="21527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49E8CB-723A-4263-B1F2-4A85C512FF02}"/>
                </a:ext>
              </a:extLst>
            </p:cNvPr>
            <p:cNvSpPr/>
            <p:nvPr/>
          </p:nvSpPr>
          <p:spPr>
            <a:xfrm>
              <a:off x="3365960" y="3092783"/>
              <a:ext cx="2152782" cy="2152779"/>
            </a:xfrm>
            <a:prstGeom prst="ellipse">
              <a:avLst/>
            </a:prstGeom>
            <a:solidFill>
              <a:srgbClr val="298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32FD1A-9064-44A5-97C3-A97FF7105B23}"/>
                </a:ext>
              </a:extLst>
            </p:cNvPr>
            <p:cNvSpPr/>
            <p:nvPr/>
          </p:nvSpPr>
          <p:spPr>
            <a:xfrm>
              <a:off x="3365958" y="3092782"/>
              <a:ext cx="2152783" cy="2051208"/>
            </a:xfrm>
            <a:prstGeom prst="ellipse">
              <a:avLst/>
            </a:prstGeom>
            <a:solidFill>
              <a:srgbClr val="3C9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F12465-C90C-4F7A-9E89-877756A4851E}"/>
                </a:ext>
              </a:extLst>
            </p:cNvPr>
            <p:cNvSpPr/>
            <p:nvPr/>
          </p:nvSpPr>
          <p:spPr>
            <a:xfrm>
              <a:off x="3963352" y="3688661"/>
              <a:ext cx="957994" cy="961024"/>
            </a:xfrm>
            <a:prstGeom prst="ellipse">
              <a:avLst/>
            </a:prstGeom>
            <a:solidFill>
              <a:srgbClr val="354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E023CE-9416-4A66-A3F5-25832D71FEB1}"/>
                </a:ext>
              </a:extLst>
            </p:cNvPr>
            <p:cNvSpPr/>
            <p:nvPr/>
          </p:nvSpPr>
          <p:spPr>
            <a:xfrm>
              <a:off x="4598207" y="3647881"/>
              <a:ext cx="312726" cy="307320"/>
            </a:xfrm>
            <a:prstGeom prst="ellips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744D0D5-2258-4904-B93F-048A46DDE95E}"/>
              </a:ext>
            </a:extLst>
          </p:cNvPr>
          <p:cNvSpPr/>
          <p:nvPr/>
        </p:nvSpPr>
        <p:spPr>
          <a:xfrm>
            <a:off x="6187262" y="2256818"/>
            <a:ext cx="3679175" cy="3679172"/>
          </a:xfrm>
          <a:prstGeom prst="ellipse">
            <a:avLst/>
          </a:prstGeom>
          <a:solidFill>
            <a:srgbClr val="BF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2392CB-30F6-418F-B136-4ACFF50F97D3}"/>
              </a:ext>
            </a:extLst>
          </p:cNvPr>
          <p:cNvSpPr/>
          <p:nvPr/>
        </p:nvSpPr>
        <p:spPr>
          <a:xfrm>
            <a:off x="6187262" y="2401970"/>
            <a:ext cx="3679174" cy="353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00E9FB-A280-489B-8019-D82633CA6150}"/>
              </a:ext>
            </a:extLst>
          </p:cNvPr>
          <p:cNvGrpSpPr/>
          <p:nvPr/>
        </p:nvGrpSpPr>
        <p:grpSpPr>
          <a:xfrm>
            <a:off x="7228365" y="3092871"/>
            <a:ext cx="2152221" cy="2152219"/>
            <a:chOff x="7228659" y="3092782"/>
            <a:chExt cx="2152782" cy="21527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855CBE-4099-4FAA-9700-5771F458AD47}"/>
                </a:ext>
              </a:extLst>
            </p:cNvPr>
            <p:cNvSpPr/>
            <p:nvPr/>
          </p:nvSpPr>
          <p:spPr>
            <a:xfrm>
              <a:off x="7228660" y="3092783"/>
              <a:ext cx="2152781" cy="2152779"/>
            </a:xfrm>
            <a:prstGeom prst="ellipse">
              <a:avLst/>
            </a:prstGeom>
            <a:solidFill>
              <a:srgbClr val="298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302C2-C546-4277-987E-525D47EECC9F}"/>
                </a:ext>
              </a:extLst>
            </p:cNvPr>
            <p:cNvSpPr/>
            <p:nvPr/>
          </p:nvSpPr>
          <p:spPr>
            <a:xfrm>
              <a:off x="7228659" y="3092782"/>
              <a:ext cx="2152782" cy="2051208"/>
            </a:xfrm>
            <a:prstGeom prst="ellipse">
              <a:avLst/>
            </a:prstGeom>
            <a:solidFill>
              <a:srgbClr val="3C9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79C2B5-C700-490B-B2E9-FDA6C37A7A65}"/>
                </a:ext>
              </a:extLst>
            </p:cNvPr>
            <p:cNvSpPr/>
            <p:nvPr/>
          </p:nvSpPr>
          <p:spPr>
            <a:xfrm>
              <a:off x="7826053" y="3688661"/>
              <a:ext cx="957994" cy="961024"/>
            </a:xfrm>
            <a:prstGeom prst="ellipse">
              <a:avLst/>
            </a:prstGeom>
            <a:solidFill>
              <a:srgbClr val="354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98F1D4-D729-4995-AF5B-2E090C93EF9B}"/>
                </a:ext>
              </a:extLst>
            </p:cNvPr>
            <p:cNvSpPr/>
            <p:nvPr/>
          </p:nvSpPr>
          <p:spPr>
            <a:xfrm>
              <a:off x="8460907" y="3647881"/>
              <a:ext cx="312726" cy="307320"/>
            </a:xfrm>
            <a:prstGeom prst="ellips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A6E5B8B-188E-46A0-B63A-3AD2041CF6A6}"/>
              </a:ext>
            </a:extLst>
          </p:cNvPr>
          <p:cNvSpPr/>
          <p:nvPr/>
        </p:nvSpPr>
        <p:spPr>
          <a:xfrm>
            <a:off x="2192452" y="4649370"/>
            <a:ext cx="3924580" cy="1541717"/>
          </a:xfrm>
          <a:custGeom>
            <a:avLst/>
            <a:gdLst>
              <a:gd name="connsiteX0" fmla="*/ 0 w 3925602"/>
              <a:gd name="connsiteY0" fmla="*/ 0 h 1542119"/>
              <a:gd name="connsiteX1" fmla="*/ 3925602 w 3925602"/>
              <a:gd name="connsiteY1" fmla="*/ 0 h 1542119"/>
              <a:gd name="connsiteX2" fmla="*/ 3894501 w 3925602"/>
              <a:gd name="connsiteY2" fmla="*/ 120956 h 1542119"/>
              <a:gd name="connsiteX3" fmla="*/ 1962801 w 3925602"/>
              <a:gd name="connsiteY3" fmla="*/ 1542119 h 1542119"/>
              <a:gd name="connsiteX4" fmla="*/ 31101 w 3925602"/>
              <a:gd name="connsiteY4" fmla="*/ 120956 h 1542119"/>
              <a:gd name="connsiteX5" fmla="*/ 0 w 3925602"/>
              <a:gd name="connsiteY5" fmla="*/ 0 h 15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602" h="1542119">
                <a:moveTo>
                  <a:pt x="0" y="0"/>
                </a:moveTo>
                <a:lnTo>
                  <a:pt x="3925602" y="0"/>
                </a:lnTo>
                <a:lnTo>
                  <a:pt x="3894501" y="120956"/>
                </a:lnTo>
                <a:cubicBezTo>
                  <a:pt x="3638413" y="944306"/>
                  <a:pt x="2870421" y="1542119"/>
                  <a:pt x="1962801" y="1542119"/>
                </a:cubicBezTo>
                <a:cubicBezTo>
                  <a:pt x="1055182" y="1542119"/>
                  <a:pt x="287189" y="944306"/>
                  <a:pt x="31101" y="120956"/>
                </a:cubicBezTo>
                <a:lnTo>
                  <a:pt x="0" y="0"/>
                </a:lnTo>
                <a:close/>
              </a:path>
            </a:pathLst>
          </a:custGeom>
          <a:solidFill>
            <a:srgbClr val="01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E2BC1E3-BFEB-4472-9E17-D0E8EE64A315}"/>
              </a:ext>
            </a:extLst>
          </p:cNvPr>
          <p:cNvSpPr/>
          <p:nvPr/>
        </p:nvSpPr>
        <p:spPr>
          <a:xfrm>
            <a:off x="2116547" y="2146876"/>
            <a:ext cx="4044215" cy="2502493"/>
          </a:xfrm>
          <a:custGeom>
            <a:avLst/>
            <a:gdLst>
              <a:gd name="connsiteX0" fmla="*/ 2022634 w 4045268"/>
              <a:gd name="connsiteY0" fmla="*/ 0 h 2503145"/>
              <a:gd name="connsiteX1" fmla="*/ 4045268 w 4045268"/>
              <a:gd name="connsiteY1" fmla="*/ 2022632 h 2503145"/>
              <a:gd name="connsiteX2" fmla="*/ 4004175 w 4045268"/>
              <a:gd name="connsiteY2" fmla="*/ 2430263 h 2503145"/>
              <a:gd name="connsiteX3" fmla="*/ 3985435 w 4045268"/>
              <a:gd name="connsiteY3" fmla="*/ 2503145 h 2503145"/>
              <a:gd name="connsiteX4" fmla="*/ 59833 w 4045268"/>
              <a:gd name="connsiteY4" fmla="*/ 2503145 h 2503145"/>
              <a:gd name="connsiteX5" fmla="*/ 41093 w 4045268"/>
              <a:gd name="connsiteY5" fmla="*/ 2430263 h 2503145"/>
              <a:gd name="connsiteX6" fmla="*/ 0 w 4045268"/>
              <a:gd name="connsiteY6" fmla="*/ 2022632 h 2503145"/>
              <a:gd name="connsiteX7" fmla="*/ 2022634 w 4045268"/>
              <a:gd name="connsiteY7" fmla="*/ 0 h 250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268" h="2503145">
                <a:moveTo>
                  <a:pt x="2022634" y="0"/>
                </a:moveTo>
                <a:cubicBezTo>
                  <a:pt x="3139704" y="0"/>
                  <a:pt x="4045268" y="905563"/>
                  <a:pt x="4045268" y="2022632"/>
                </a:cubicBezTo>
                <a:cubicBezTo>
                  <a:pt x="4045268" y="2162266"/>
                  <a:pt x="4031119" y="2298595"/>
                  <a:pt x="4004175" y="2430263"/>
                </a:cubicBezTo>
                <a:lnTo>
                  <a:pt x="3985435" y="2503145"/>
                </a:lnTo>
                <a:lnTo>
                  <a:pt x="59833" y="2503145"/>
                </a:lnTo>
                <a:lnTo>
                  <a:pt x="41093" y="2430263"/>
                </a:lnTo>
                <a:cubicBezTo>
                  <a:pt x="14150" y="2298595"/>
                  <a:pt x="0" y="2162266"/>
                  <a:pt x="0" y="2022632"/>
                </a:cubicBezTo>
                <a:cubicBezTo>
                  <a:pt x="0" y="905563"/>
                  <a:pt x="905564" y="0"/>
                  <a:pt x="2022634" y="0"/>
                </a:cubicBezTo>
                <a:close/>
              </a:path>
            </a:pathLst>
          </a:custGeom>
          <a:solidFill>
            <a:srgbClr val="01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69F13F-341A-46E9-9D24-07C5FF1844AA}"/>
              </a:ext>
            </a:extLst>
          </p:cNvPr>
          <p:cNvSpPr/>
          <p:nvPr/>
        </p:nvSpPr>
        <p:spPr>
          <a:xfrm>
            <a:off x="6187260" y="4649370"/>
            <a:ext cx="3924580" cy="1541717"/>
          </a:xfrm>
          <a:custGeom>
            <a:avLst/>
            <a:gdLst>
              <a:gd name="connsiteX0" fmla="*/ 0 w 3925602"/>
              <a:gd name="connsiteY0" fmla="*/ 0 h 1542119"/>
              <a:gd name="connsiteX1" fmla="*/ 3925602 w 3925602"/>
              <a:gd name="connsiteY1" fmla="*/ 0 h 1542119"/>
              <a:gd name="connsiteX2" fmla="*/ 3894501 w 3925602"/>
              <a:gd name="connsiteY2" fmla="*/ 120956 h 1542119"/>
              <a:gd name="connsiteX3" fmla="*/ 1962801 w 3925602"/>
              <a:gd name="connsiteY3" fmla="*/ 1542119 h 1542119"/>
              <a:gd name="connsiteX4" fmla="*/ 31101 w 3925602"/>
              <a:gd name="connsiteY4" fmla="*/ 120956 h 1542119"/>
              <a:gd name="connsiteX5" fmla="*/ 0 w 3925602"/>
              <a:gd name="connsiteY5" fmla="*/ 0 h 15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602" h="1542119">
                <a:moveTo>
                  <a:pt x="0" y="0"/>
                </a:moveTo>
                <a:lnTo>
                  <a:pt x="3925602" y="0"/>
                </a:lnTo>
                <a:lnTo>
                  <a:pt x="3894501" y="120956"/>
                </a:lnTo>
                <a:cubicBezTo>
                  <a:pt x="3638413" y="944306"/>
                  <a:pt x="2870421" y="1542119"/>
                  <a:pt x="1962801" y="1542119"/>
                </a:cubicBezTo>
                <a:cubicBezTo>
                  <a:pt x="1055182" y="1542119"/>
                  <a:pt x="287189" y="944306"/>
                  <a:pt x="31101" y="120956"/>
                </a:cubicBezTo>
                <a:lnTo>
                  <a:pt x="0" y="0"/>
                </a:lnTo>
                <a:close/>
              </a:path>
            </a:pathLst>
          </a:custGeom>
          <a:solidFill>
            <a:srgbClr val="01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5C7613B-14FD-447B-BBA0-2ECC8BE905F3}"/>
              </a:ext>
            </a:extLst>
          </p:cNvPr>
          <p:cNvSpPr/>
          <p:nvPr/>
        </p:nvSpPr>
        <p:spPr>
          <a:xfrm>
            <a:off x="6127442" y="2177753"/>
            <a:ext cx="4044215" cy="2502493"/>
          </a:xfrm>
          <a:custGeom>
            <a:avLst/>
            <a:gdLst>
              <a:gd name="connsiteX0" fmla="*/ 2022634 w 4045268"/>
              <a:gd name="connsiteY0" fmla="*/ 0 h 2503145"/>
              <a:gd name="connsiteX1" fmla="*/ 4045268 w 4045268"/>
              <a:gd name="connsiteY1" fmla="*/ 2022632 h 2503145"/>
              <a:gd name="connsiteX2" fmla="*/ 4004175 w 4045268"/>
              <a:gd name="connsiteY2" fmla="*/ 2430263 h 2503145"/>
              <a:gd name="connsiteX3" fmla="*/ 3985435 w 4045268"/>
              <a:gd name="connsiteY3" fmla="*/ 2503145 h 2503145"/>
              <a:gd name="connsiteX4" fmla="*/ 59833 w 4045268"/>
              <a:gd name="connsiteY4" fmla="*/ 2503145 h 2503145"/>
              <a:gd name="connsiteX5" fmla="*/ 41093 w 4045268"/>
              <a:gd name="connsiteY5" fmla="*/ 2430263 h 2503145"/>
              <a:gd name="connsiteX6" fmla="*/ 0 w 4045268"/>
              <a:gd name="connsiteY6" fmla="*/ 2022632 h 2503145"/>
              <a:gd name="connsiteX7" fmla="*/ 2022634 w 4045268"/>
              <a:gd name="connsiteY7" fmla="*/ 0 h 250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268" h="2503145">
                <a:moveTo>
                  <a:pt x="2022634" y="0"/>
                </a:moveTo>
                <a:cubicBezTo>
                  <a:pt x="3139704" y="0"/>
                  <a:pt x="4045268" y="905563"/>
                  <a:pt x="4045268" y="2022632"/>
                </a:cubicBezTo>
                <a:cubicBezTo>
                  <a:pt x="4045268" y="2162266"/>
                  <a:pt x="4031119" y="2298595"/>
                  <a:pt x="4004175" y="2430263"/>
                </a:cubicBezTo>
                <a:lnTo>
                  <a:pt x="3985435" y="2503145"/>
                </a:lnTo>
                <a:lnTo>
                  <a:pt x="59833" y="2503145"/>
                </a:lnTo>
                <a:lnTo>
                  <a:pt x="41093" y="2430263"/>
                </a:lnTo>
                <a:cubicBezTo>
                  <a:pt x="14150" y="2298595"/>
                  <a:pt x="0" y="2162266"/>
                  <a:pt x="0" y="2022632"/>
                </a:cubicBezTo>
                <a:cubicBezTo>
                  <a:pt x="0" y="905563"/>
                  <a:pt x="905564" y="0"/>
                  <a:pt x="2022634" y="0"/>
                </a:cubicBezTo>
                <a:close/>
              </a:path>
            </a:pathLst>
          </a:custGeom>
          <a:solidFill>
            <a:srgbClr val="01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3EF193-977C-4B9E-A2A2-6FFF13148A2E}"/>
              </a:ext>
            </a:extLst>
          </p:cNvPr>
          <p:cNvSpPr/>
          <p:nvPr/>
        </p:nvSpPr>
        <p:spPr>
          <a:xfrm>
            <a:off x="1588" y="893"/>
            <a:ext cx="12188825" cy="131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6A70EB-2078-47C0-81DF-D1AEBE70AF29}"/>
              </a:ext>
            </a:extLst>
          </p:cNvPr>
          <p:cNvSpPr txBox="1"/>
          <p:nvPr/>
        </p:nvSpPr>
        <p:spPr>
          <a:xfrm>
            <a:off x="237788" y="-81912"/>
            <a:ext cx="11845950" cy="1507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197" dirty="0">
                <a:solidFill>
                  <a:srgbClr val="01BCD5"/>
                </a:solidFill>
                <a:latin typeface="DAGGERSQUARE" pitchFamily="50" charset="0"/>
              </a:rPr>
              <a:t>ANY QUESTIONS..?</a:t>
            </a:r>
          </a:p>
        </p:txBody>
      </p:sp>
    </p:spTree>
    <p:extLst>
      <p:ext uri="{BB962C8B-B14F-4D97-AF65-F5344CB8AC3E}">
        <p14:creationId xmlns:p14="http://schemas.microsoft.com/office/powerpoint/2010/main" val="1751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896E-6 -3.7037E-7 L 4.81896E-6 -0.3995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0.231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425E-6 2.96296E-6 L -1.53425E-6 -0.3995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0.2319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01797 0.03958 C -0.02148 0.04907 -0.02708 0.05532 -0.03281 0.05532 C -0.03932 0.05532 -0.04479 0.04907 -0.0483 0.03958 L -0.06588 -3.7037E-7 " pathEditMode="relative" rAng="0" ptsTypes="AAAAA">
                                      <p:cBhvr>
                                        <p:cTn id="15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275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7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185 L -0.01758 0.04954 C -0.02109 0.06157 -0.02656 0.07014 -0.03216 0.07014 C -0.03841 0.07014 -0.04375 0.06157 -0.04727 0.04954 L -0.06432 0.00185 " pathEditMode="relative" rAng="0" ptsTypes="AAAAA">
                                      <p:cBhvr>
                                        <p:cTn id="17" dur="1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: Shape 159"/>
          <p:cNvSpPr/>
          <p:nvPr/>
        </p:nvSpPr>
        <p:spPr>
          <a:xfrm>
            <a:off x="6272400" y="-1585207"/>
            <a:ext cx="6074509" cy="1484963"/>
          </a:xfrm>
          <a:custGeom>
            <a:avLst/>
            <a:gdLst>
              <a:gd name="connsiteX0" fmla="*/ 552450 w 5934575"/>
              <a:gd name="connsiteY0" fmla="*/ 0 h 1104900"/>
              <a:gd name="connsiteX1" fmla="*/ 1010550 w 5934575"/>
              <a:gd name="connsiteY1" fmla="*/ 243570 h 1104900"/>
              <a:gd name="connsiteX2" fmla="*/ 1035417 w 5934575"/>
              <a:gd name="connsiteY2" fmla="*/ 289384 h 1104900"/>
              <a:gd name="connsiteX3" fmla="*/ 1060285 w 5934575"/>
              <a:gd name="connsiteY3" fmla="*/ 243570 h 1104900"/>
              <a:gd name="connsiteX4" fmla="*/ 1518385 w 5934575"/>
              <a:gd name="connsiteY4" fmla="*/ 0 h 1104900"/>
              <a:gd name="connsiteX5" fmla="*/ 1976485 w 5934575"/>
              <a:gd name="connsiteY5" fmla="*/ 243570 h 1104900"/>
              <a:gd name="connsiteX6" fmla="*/ 2001352 w 5934575"/>
              <a:gd name="connsiteY6" fmla="*/ 289384 h 1104900"/>
              <a:gd name="connsiteX7" fmla="*/ 2026220 w 5934575"/>
              <a:gd name="connsiteY7" fmla="*/ 243570 h 1104900"/>
              <a:gd name="connsiteX8" fmla="*/ 2484320 w 5934575"/>
              <a:gd name="connsiteY8" fmla="*/ 0 h 1104900"/>
              <a:gd name="connsiteX9" fmla="*/ 2942420 w 5934575"/>
              <a:gd name="connsiteY9" fmla="*/ 243570 h 1104900"/>
              <a:gd name="connsiteX10" fmla="*/ 2967288 w 5934575"/>
              <a:gd name="connsiteY10" fmla="*/ 289384 h 1104900"/>
              <a:gd name="connsiteX11" fmla="*/ 2992155 w 5934575"/>
              <a:gd name="connsiteY11" fmla="*/ 243570 h 1104900"/>
              <a:gd name="connsiteX12" fmla="*/ 3450255 w 5934575"/>
              <a:gd name="connsiteY12" fmla="*/ 0 h 1104900"/>
              <a:gd name="connsiteX13" fmla="*/ 3908355 w 5934575"/>
              <a:gd name="connsiteY13" fmla="*/ 243570 h 1104900"/>
              <a:gd name="connsiteX14" fmla="*/ 3933222 w 5934575"/>
              <a:gd name="connsiteY14" fmla="*/ 289384 h 1104900"/>
              <a:gd name="connsiteX15" fmla="*/ 3958090 w 5934575"/>
              <a:gd name="connsiteY15" fmla="*/ 243570 h 1104900"/>
              <a:gd name="connsiteX16" fmla="*/ 4416190 w 5934575"/>
              <a:gd name="connsiteY16" fmla="*/ 0 h 1104900"/>
              <a:gd name="connsiteX17" fmla="*/ 4874290 w 5934575"/>
              <a:gd name="connsiteY17" fmla="*/ 243570 h 1104900"/>
              <a:gd name="connsiteX18" fmla="*/ 4899158 w 5934575"/>
              <a:gd name="connsiteY18" fmla="*/ 289384 h 1104900"/>
              <a:gd name="connsiteX19" fmla="*/ 4924025 w 5934575"/>
              <a:gd name="connsiteY19" fmla="*/ 243570 h 1104900"/>
              <a:gd name="connsiteX20" fmla="*/ 5382125 w 5934575"/>
              <a:gd name="connsiteY20" fmla="*/ 0 h 1104900"/>
              <a:gd name="connsiteX21" fmla="*/ 5934575 w 5934575"/>
              <a:gd name="connsiteY21" fmla="*/ 552450 h 1104900"/>
              <a:gd name="connsiteX22" fmla="*/ 5382125 w 5934575"/>
              <a:gd name="connsiteY22" fmla="*/ 1104900 h 1104900"/>
              <a:gd name="connsiteX23" fmla="*/ 4924025 w 5934575"/>
              <a:gd name="connsiteY23" fmla="*/ 861330 h 1104900"/>
              <a:gd name="connsiteX24" fmla="*/ 4899158 w 5934575"/>
              <a:gd name="connsiteY24" fmla="*/ 815516 h 1104900"/>
              <a:gd name="connsiteX25" fmla="*/ 4874290 w 5934575"/>
              <a:gd name="connsiteY25" fmla="*/ 861330 h 1104900"/>
              <a:gd name="connsiteX26" fmla="*/ 4416190 w 5934575"/>
              <a:gd name="connsiteY26" fmla="*/ 1104900 h 1104900"/>
              <a:gd name="connsiteX27" fmla="*/ 3958090 w 5934575"/>
              <a:gd name="connsiteY27" fmla="*/ 861330 h 1104900"/>
              <a:gd name="connsiteX28" fmla="*/ 3933222 w 5934575"/>
              <a:gd name="connsiteY28" fmla="*/ 815516 h 1104900"/>
              <a:gd name="connsiteX29" fmla="*/ 3908355 w 5934575"/>
              <a:gd name="connsiteY29" fmla="*/ 861330 h 1104900"/>
              <a:gd name="connsiteX30" fmla="*/ 3450255 w 5934575"/>
              <a:gd name="connsiteY30" fmla="*/ 1104900 h 1104900"/>
              <a:gd name="connsiteX31" fmla="*/ 2992155 w 5934575"/>
              <a:gd name="connsiteY31" fmla="*/ 861330 h 1104900"/>
              <a:gd name="connsiteX32" fmla="*/ 2967288 w 5934575"/>
              <a:gd name="connsiteY32" fmla="*/ 815516 h 1104900"/>
              <a:gd name="connsiteX33" fmla="*/ 2942420 w 5934575"/>
              <a:gd name="connsiteY33" fmla="*/ 861330 h 1104900"/>
              <a:gd name="connsiteX34" fmla="*/ 2484320 w 5934575"/>
              <a:gd name="connsiteY34" fmla="*/ 1104900 h 1104900"/>
              <a:gd name="connsiteX35" fmla="*/ 2026220 w 5934575"/>
              <a:gd name="connsiteY35" fmla="*/ 861330 h 1104900"/>
              <a:gd name="connsiteX36" fmla="*/ 2001352 w 5934575"/>
              <a:gd name="connsiteY36" fmla="*/ 815516 h 1104900"/>
              <a:gd name="connsiteX37" fmla="*/ 1976485 w 5934575"/>
              <a:gd name="connsiteY37" fmla="*/ 861330 h 1104900"/>
              <a:gd name="connsiteX38" fmla="*/ 1518385 w 5934575"/>
              <a:gd name="connsiteY38" fmla="*/ 1104900 h 1104900"/>
              <a:gd name="connsiteX39" fmla="*/ 1060285 w 5934575"/>
              <a:gd name="connsiteY39" fmla="*/ 861330 h 1104900"/>
              <a:gd name="connsiteX40" fmla="*/ 1035417 w 5934575"/>
              <a:gd name="connsiteY40" fmla="*/ 815516 h 1104900"/>
              <a:gd name="connsiteX41" fmla="*/ 1010550 w 5934575"/>
              <a:gd name="connsiteY41" fmla="*/ 861330 h 1104900"/>
              <a:gd name="connsiteX42" fmla="*/ 552450 w 5934575"/>
              <a:gd name="connsiteY42" fmla="*/ 1104900 h 1104900"/>
              <a:gd name="connsiteX43" fmla="*/ 0 w 5934575"/>
              <a:gd name="connsiteY43" fmla="*/ 552450 h 1104900"/>
              <a:gd name="connsiteX44" fmla="*/ 552450 w 5934575"/>
              <a:gd name="connsiteY44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34575" h="1104900">
                <a:moveTo>
                  <a:pt x="552450" y="0"/>
                </a:moveTo>
                <a:cubicBezTo>
                  <a:pt x="743144" y="0"/>
                  <a:pt x="911271" y="96617"/>
                  <a:pt x="1010550" y="243570"/>
                </a:cubicBezTo>
                <a:lnTo>
                  <a:pt x="1035417" y="289384"/>
                </a:lnTo>
                <a:lnTo>
                  <a:pt x="1060285" y="243570"/>
                </a:lnTo>
                <a:cubicBezTo>
                  <a:pt x="1159564" y="96617"/>
                  <a:pt x="1327691" y="0"/>
                  <a:pt x="1518385" y="0"/>
                </a:cubicBezTo>
                <a:cubicBezTo>
                  <a:pt x="1709079" y="0"/>
                  <a:pt x="1877206" y="96617"/>
                  <a:pt x="1976485" y="243570"/>
                </a:cubicBezTo>
                <a:lnTo>
                  <a:pt x="2001352" y="289384"/>
                </a:lnTo>
                <a:lnTo>
                  <a:pt x="2026220" y="243570"/>
                </a:lnTo>
                <a:cubicBezTo>
                  <a:pt x="2125499" y="96617"/>
                  <a:pt x="2293626" y="0"/>
                  <a:pt x="2484320" y="0"/>
                </a:cubicBezTo>
                <a:cubicBezTo>
                  <a:pt x="2675014" y="0"/>
                  <a:pt x="2843141" y="96617"/>
                  <a:pt x="2942420" y="243570"/>
                </a:cubicBezTo>
                <a:lnTo>
                  <a:pt x="2967288" y="289384"/>
                </a:lnTo>
                <a:lnTo>
                  <a:pt x="2992155" y="243570"/>
                </a:lnTo>
                <a:cubicBezTo>
                  <a:pt x="3091434" y="96617"/>
                  <a:pt x="3259561" y="0"/>
                  <a:pt x="3450255" y="0"/>
                </a:cubicBezTo>
                <a:cubicBezTo>
                  <a:pt x="3640949" y="0"/>
                  <a:pt x="3809076" y="96617"/>
                  <a:pt x="3908355" y="243570"/>
                </a:cubicBezTo>
                <a:lnTo>
                  <a:pt x="3933222" y="289384"/>
                </a:lnTo>
                <a:lnTo>
                  <a:pt x="3958090" y="243570"/>
                </a:lnTo>
                <a:cubicBezTo>
                  <a:pt x="4057369" y="96617"/>
                  <a:pt x="4225496" y="0"/>
                  <a:pt x="4416190" y="0"/>
                </a:cubicBezTo>
                <a:cubicBezTo>
                  <a:pt x="4606884" y="0"/>
                  <a:pt x="4775011" y="96617"/>
                  <a:pt x="4874290" y="243570"/>
                </a:cubicBezTo>
                <a:lnTo>
                  <a:pt x="4899158" y="289384"/>
                </a:lnTo>
                <a:lnTo>
                  <a:pt x="4924025" y="243570"/>
                </a:lnTo>
                <a:cubicBezTo>
                  <a:pt x="5023304" y="96617"/>
                  <a:pt x="5191431" y="0"/>
                  <a:pt x="5382125" y="0"/>
                </a:cubicBezTo>
                <a:cubicBezTo>
                  <a:pt x="5687235" y="0"/>
                  <a:pt x="5934575" y="247340"/>
                  <a:pt x="5934575" y="552450"/>
                </a:cubicBezTo>
                <a:cubicBezTo>
                  <a:pt x="5934575" y="857560"/>
                  <a:pt x="5687235" y="1104900"/>
                  <a:pt x="5382125" y="1104900"/>
                </a:cubicBezTo>
                <a:cubicBezTo>
                  <a:pt x="5191431" y="1104900"/>
                  <a:pt x="5023304" y="1008283"/>
                  <a:pt x="4924025" y="861330"/>
                </a:cubicBezTo>
                <a:lnTo>
                  <a:pt x="4899158" y="815516"/>
                </a:lnTo>
                <a:lnTo>
                  <a:pt x="4874290" y="861330"/>
                </a:lnTo>
                <a:cubicBezTo>
                  <a:pt x="4775011" y="1008283"/>
                  <a:pt x="4606884" y="1104900"/>
                  <a:pt x="4416190" y="1104900"/>
                </a:cubicBezTo>
                <a:cubicBezTo>
                  <a:pt x="4225496" y="1104900"/>
                  <a:pt x="4057369" y="1008283"/>
                  <a:pt x="3958090" y="861330"/>
                </a:cubicBezTo>
                <a:lnTo>
                  <a:pt x="3933222" y="815516"/>
                </a:lnTo>
                <a:lnTo>
                  <a:pt x="3908355" y="861330"/>
                </a:lnTo>
                <a:cubicBezTo>
                  <a:pt x="3809076" y="1008283"/>
                  <a:pt x="3640949" y="1104900"/>
                  <a:pt x="3450255" y="1104900"/>
                </a:cubicBezTo>
                <a:cubicBezTo>
                  <a:pt x="3259561" y="1104900"/>
                  <a:pt x="3091434" y="1008283"/>
                  <a:pt x="2992155" y="861330"/>
                </a:cubicBezTo>
                <a:lnTo>
                  <a:pt x="2967288" y="815516"/>
                </a:lnTo>
                <a:lnTo>
                  <a:pt x="2942420" y="861330"/>
                </a:lnTo>
                <a:cubicBezTo>
                  <a:pt x="2843141" y="1008283"/>
                  <a:pt x="2675014" y="1104900"/>
                  <a:pt x="2484320" y="1104900"/>
                </a:cubicBezTo>
                <a:cubicBezTo>
                  <a:pt x="2293626" y="1104900"/>
                  <a:pt x="2125499" y="1008283"/>
                  <a:pt x="2026220" y="861330"/>
                </a:cubicBezTo>
                <a:lnTo>
                  <a:pt x="2001352" y="815516"/>
                </a:lnTo>
                <a:lnTo>
                  <a:pt x="1976485" y="861330"/>
                </a:lnTo>
                <a:cubicBezTo>
                  <a:pt x="1877206" y="1008283"/>
                  <a:pt x="1709079" y="1104900"/>
                  <a:pt x="1518385" y="1104900"/>
                </a:cubicBezTo>
                <a:cubicBezTo>
                  <a:pt x="1327691" y="1104900"/>
                  <a:pt x="1159564" y="1008283"/>
                  <a:pt x="1060285" y="861330"/>
                </a:cubicBezTo>
                <a:lnTo>
                  <a:pt x="1035417" y="815516"/>
                </a:lnTo>
                <a:lnTo>
                  <a:pt x="1010550" y="861330"/>
                </a:lnTo>
                <a:cubicBezTo>
                  <a:pt x="911271" y="1008283"/>
                  <a:pt x="743144" y="1104900"/>
                  <a:pt x="552450" y="1104900"/>
                </a:cubicBezTo>
                <a:cubicBezTo>
                  <a:pt x="247340" y="1104900"/>
                  <a:pt x="0" y="857560"/>
                  <a:pt x="0" y="552450"/>
                </a:cubicBezTo>
                <a:cubicBezTo>
                  <a:pt x="0" y="247340"/>
                  <a:pt x="247340" y="0"/>
                  <a:pt x="552450" y="0"/>
                </a:cubicBezTo>
                <a:close/>
              </a:path>
            </a:pathLst>
          </a:custGeom>
          <a:solidFill>
            <a:srgbClr val="473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C273B6-1392-4318-ADF0-C86E10DD65B3}"/>
              </a:ext>
            </a:extLst>
          </p:cNvPr>
          <p:cNvSpPr txBox="1"/>
          <p:nvPr/>
        </p:nvSpPr>
        <p:spPr>
          <a:xfrm>
            <a:off x="8854" y="12494"/>
            <a:ext cx="12187967" cy="4712995"/>
          </a:xfrm>
          <a:custGeom>
            <a:avLst/>
            <a:gdLst>
              <a:gd name="connsiteX0" fmla="*/ 10315042 w 12191142"/>
              <a:gd name="connsiteY0" fmla="*/ 3097500 h 4666894"/>
              <a:gd name="connsiteX1" fmla="*/ 10329338 w 12191142"/>
              <a:gd name="connsiteY1" fmla="*/ 3104525 h 4666894"/>
              <a:gd name="connsiteX2" fmla="*/ 10335254 w 12191142"/>
              <a:gd name="connsiteY2" fmla="*/ 3120178 h 4666894"/>
              <a:gd name="connsiteX3" fmla="*/ 10329462 w 12191142"/>
              <a:gd name="connsiteY3" fmla="*/ 3135831 h 4666894"/>
              <a:gd name="connsiteX4" fmla="*/ 10315042 w 12191142"/>
              <a:gd name="connsiteY4" fmla="*/ 3142856 h 4666894"/>
              <a:gd name="connsiteX5" fmla="*/ 10300745 w 12191142"/>
              <a:gd name="connsiteY5" fmla="*/ 3135831 h 4666894"/>
              <a:gd name="connsiteX6" fmla="*/ 10295075 w 12191142"/>
              <a:gd name="connsiteY6" fmla="*/ 3120178 h 4666894"/>
              <a:gd name="connsiteX7" fmla="*/ 10300868 w 12191142"/>
              <a:gd name="connsiteY7" fmla="*/ 3104525 h 4666894"/>
              <a:gd name="connsiteX8" fmla="*/ 10315042 w 12191142"/>
              <a:gd name="connsiteY8" fmla="*/ 3097500 h 4666894"/>
              <a:gd name="connsiteX9" fmla="*/ 10115016 w 12191142"/>
              <a:gd name="connsiteY9" fmla="*/ 3097500 h 4666894"/>
              <a:gd name="connsiteX10" fmla="*/ 10129313 w 12191142"/>
              <a:gd name="connsiteY10" fmla="*/ 3104525 h 4666894"/>
              <a:gd name="connsiteX11" fmla="*/ 10135229 w 12191142"/>
              <a:gd name="connsiteY11" fmla="*/ 3120178 h 4666894"/>
              <a:gd name="connsiteX12" fmla="*/ 10129436 w 12191142"/>
              <a:gd name="connsiteY12" fmla="*/ 3135831 h 4666894"/>
              <a:gd name="connsiteX13" fmla="*/ 10115016 w 12191142"/>
              <a:gd name="connsiteY13" fmla="*/ 3142856 h 4666894"/>
              <a:gd name="connsiteX14" fmla="*/ 10100720 w 12191142"/>
              <a:gd name="connsiteY14" fmla="*/ 3135831 h 4666894"/>
              <a:gd name="connsiteX15" fmla="*/ 10095050 w 12191142"/>
              <a:gd name="connsiteY15" fmla="*/ 3120178 h 4666894"/>
              <a:gd name="connsiteX16" fmla="*/ 10100843 w 12191142"/>
              <a:gd name="connsiteY16" fmla="*/ 3104525 h 4666894"/>
              <a:gd name="connsiteX17" fmla="*/ 10115016 w 12191142"/>
              <a:gd name="connsiteY17" fmla="*/ 3097500 h 4666894"/>
              <a:gd name="connsiteX18" fmla="*/ 9930256 w 12191142"/>
              <a:gd name="connsiteY18" fmla="*/ 3097500 h 4666894"/>
              <a:gd name="connsiteX19" fmla="*/ 9944676 w 12191142"/>
              <a:gd name="connsiteY19" fmla="*/ 3104525 h 4666894"/>
              <a:gd name="connsiteX20" fmla="*/ 9950715 w 12191142"/>
              <a:gd name="connsiteY20" fmla="*/ 3120178 h 4666894"/>
              <a:gd name="connsiteX21" fmla="*/ 9944799 w 12191142"/>
              <a:gd name="connsiteY21" fmla="*/ 3135831 h 4666894"/>
              <a:gd name="connsiteX22" fmla="*/ 9930256 w 12191142"/>
              <a:gd name="connsiteY22" fmla="*/ 3142856 h 4666894"/>
              <a:gd name="connsiteX23" fmla="*/ 9916082 w 12191142"/>
              <a:gd name="connsiteY23" fmla="*/ 3135831 h 4666894"/>
              <a:gd name="connsiteX24" fmla="*/ 9910290 w 12191142"/>
              <a:gd name="connsiteY24" fmla="*/ 3120178 h 4666894"/>
              <a:gd name="connsiteX25" fmla="*/ 9916206 w 12191142"/>
              <a:gd name="connsiteY25" fmla="*/ 3104525 h 4666894"/>
              <a:gd name="connsiteX26" fmla="*/ 9930256 w 12191142"/>
              <a:gd name="connsiteY26" fmla="*/ 3097500 h 4666894"/>
              <a:gd name="connsiteX27" fmla="*/ 8898860 w 12191142"/>
              <a:gd name="connsiteY27" fmla="*/ 3087945 h 4666894"/>
              <a:gd name="connsiteX28" fmla="*/ 8920962 w 12191142"/>
              <a:gd name="connsiteY28" fmla="*/ 3096986 h 4666894"/>
              <a:gd name="connsiteX29" fmla="*/ 8930003 w 12191142"/>
              <a:gd name="connsiteY29" fmla="*/ 3118753 h 4666894"/>
              <a:gd name="connsiteX30" fmla="*/ 8920962 w 12191142"/>
              <a:gd name="connsiteY30" fmla="*/ 3140351 h 4666894"/>
              <a:gd name="connsiteX31" fmla="*/ 8898860 w 12191142"/>
              <a:gd name="connsiteY31" fmla="*/ 3149225 h 4666894"/>
              <a:gd name="connsiteX32" fmla="*/ 8877429 w 12191142"/>
              <a:gd name="connsiteY32" fmla="*/ 3140351 h 4666894"/>
              <a:gd name="connsiteX33" fmla="*/ 8868388 w 12191142"/>
              <a:gd name="connsiteY33" fmla="*/ 3118753 h 4666894"/>
              <a:gd name="connsiteX34" fmla="*/ 8877429 w 12191142"/>
              <a:gd name="connsiteY34" fmla="*/ 3096986 h 4666894"/>
              <a:gd name="connsiteX35" fmla="*/ 8898860 w 12191142"/>
              <a:gd name="connsiteY35" fmla="*/ 3087945 h 4666894"/>
              <a:gd name="connsiteX36" fmla="*/ 10319478 w 12191142"/>
              <a:gd name="connsiteY36" fmla="*/ 3080739 h 4666894"/>
              <a:gd name="connsiteX37" fmla="*/ 10287434 w 12191142"/>
              <a:gd name="connsiteY37" fmla="*/ 3094173 h 4666894"/>
              <a:gd name="connsiteX38" fmla="*/ 10274123 w 12191142"/>
              <a:gd name="connsiteY38" fmla="*/ 3126340 h 4666894"/>
              <a:gd name="connsiteX39" fmla="*/ 10287557 w 12191142"/>
              <a:gd name="connsiteY39" fmla="*/ 3158508 h 4666894"/>
              <a:gd name="connsiteX40" fmla="*/ 10319478 w 12191142"/>
              <a:gd name="connsiteY40" fmla="*/ 3171942 h 4666894"/>
              <a:gd name="connsiteX41" fmla="*/ 10351153 w 12191142"/>
              <a:gd name="connsiteY41" fmla="*/ 3158508 h 4666894"/>
              <a:gd name="connsiteX42" fmla="*/ 10364094 w 12191142"/>
              <a:gd name="connsiteY42" fmla="*/ 3126340 h 4666894"/>
              <a:gd name="connsiteX43" fmla="*/ 10351153 w 12191142"/>
              <a:gd name="connsiteY43" fmla="*/ 3094173 h 4666894"/>
              <a:gd name="connsiteX44" fmla="*/ 10319478 w 12191142"/>
              <a:gd name="connsiteY44" fmla="*/ 3080739 h 4666894"/>
              <a:gd name="connsiteX45" fmla="*/ 10119454 w 12191142"/>
              <a:gd name="connsiteY45" fmla="*/ 3080739 h 4666894"/>
              <a:gd name="connsiteX46" fmla="*/ 10087409 w 12191142"/>
              <a:gd name="connsiteY46" fmla="*/ 3094173 h 4666894"/>
              <a:gd name="connsiteX47" fmla="*/ 10074098 w 12191142"/>
              <a:gd name="connsiteY47" fmla="*/ 3126340 h 4666894"/>
              <a:gd name="connsiteX48" fmla="*/ 10087532 w 12191142"/>
              <a:gd name="connsiteY48" fmla="*/ 3158508 h 4666894"/>
              <a:gd name="connsiteX49" fmla="*/ 10119454 w 12191142"/>
              <a:gd name="connsiteY49" fmla="*/ 3171942 h 4666894"/>
              <a:gd name="connsiteX50" fmla="*/ 10151128 w 12191142"/>
              <a:gd name="connsiteY50" fmla="*/ 3158508 h 4666894"/>
              <a:gd name="connsiteX51" fmla="*/ 10164069 w 12191142"/>
              <a:gd name="connsiteY51" fmla="*/ 3126340 h 4666894"/>
              <a:gd name="connsiteX52" fmla="*/ 10151128 w 12191142"/>
              <a:gd name="connsiteY52" fmla="*/ 3094173 h 4666894"/>
              <a:gd name="connsiteX53" fmla="*/ 10119454 w 12191142"/>
              <a:gd name="connsiteY53" fmla="*/ 3080739 h 4666894"/>
              <a:gd name="connsiteX54" fmla="*/ 9934693 w 12191142"/>
              <a:gd name="connsiteY54" fmla="*/ 3080739 h 4666894"/>
              <a:gd name="connsiteX55" fmla="*/ 9902771 w 12191142"/>
              <a:gd name="connsiteY55" fmla="*/ 3094173 h 4666894"/>
              <a:gd name="connsiteX56" fmla="*/ 9889584 w 12191142"/>
              <a:gd name="connsiteY56" fmla="*/ 3126340 h 4666894"/>
              <a:gd name="connsiteX57" fmla="*/ 9902894 w 12191142"/>
              <a:gd name="connsiteY57" fmla="*/ 3158508 h 4666894"/>
              <a:gd name="connsiteX58" fmla="*/ 9934693 w 12191142"/>
              <a:gd name="connsiteY58" fmla="*/ 3171942 h 4666894"/>
              <a:gd name="connsiteX59" fmla="*/ 9966491 w 12191142"/>
              <a:gd name="connsiteY59" fmla="*/ 3158508 h 4666894"/>
              <a:gd name="connsiteX60" fmla="*/ 9979555 w 12191142"/>
              <a:gd name="connsiteY60" fmla="*/ 3126340 h 4666894"/>
              <a:gd name="connsiteX61" fmla="*/ 9966491 w 12191142"/>
              <a:gd name="connsiteY61" fmla="*/ 3094173 h 4666894"/>
              <a:gd name="connsiteX62" fmla="*/ 9934693 w 12191142"/>
              <a:gd name="connsiteY62" fmla="*/ 3080739 h 4666894"/>
              <a:gd name="connsiteX63" fmla="*/ 9759552 w 12191142"/>
              <a:gd name="connsiteY63" fmla="*/ 3072541 h 4666894"/>
              <a:gd name="connsiteX64" fmla="*/ 9778974 w 12191142"/>
              <a:gd name="connsiteY64" fmla="*/ 3080411 h 4666894"/>
              <a:gd name="connsiteX65" fmla="*/ 9787346 w 12191142"/>
              <a:gd name="connsiteY65" fmla="*/ 3099665 h 4666894"/>
              <a:gd name="connsiteX66" fmla="*/ 9778974 w 12191142"/>
              <a:gd name="connsiteY66" fmla="*/ 3119255 h 4666894"/>
              <a:gd name="connsiteX67" fmla="*/ 9759552 w 12191142"/>
              <a:gd name="connsiteY67" fmla="*/ 3127124 h 4666894"/>
              <a:gd name="connsiteX68" fmla="*/ 9738623 w 12191142"/>
              <a:gd name="connsiteY68" fmla="*/ 3120259 h 4666894"/>
              <a:gd name="connsiteX69" fmla="*/ 9731758 w 12191142"/>
              <a:gd name="connsiteY69" fmla="*/ 3099665 h 4666894"/>
              <a:gd name="connsiteX70" fmla="*/ 9738623 w 12191142"/>
              <a:gd name="connsiteY70" fmla="*/ 3079406 h 4666894"/>
              <a:gd name="connsiteX71" fmla="*/ 9759552 w 12191142"/>
              <a:gd name="connsiteY71" fmla="*/ 3072541 h 4666894"/>
              <a:gd name="connsiteX72" fmla="*/ 8435577 w 12191142"/>
              <a:gd name="connsiteY72" fmla="*/ 3072541 h 4666894"/>
              <a:gd name="connsiteX73" fmla="*/ 8454999 w 12191142"/>
              <a:gd name="connsiteY73" fmla="*/ 3080411 h 4666894"/>
              <a:gd name="connsiteX74" fmla="*/ 8463371 w 12191142"/>
              <a:gd name="connsiteY74" fmla="*/ 3099665 h 4666894"/>
              <a:gd name="connsiteX75" fmla="*/ 8454999 w 12191142"/>
              <a:gd name="connsiteY75" fmla="*/ 3119255 h 4666894"/>
              <a:gd name="connsiteX76" fmla="*/ 8435577 w 12191142"/>
              <a:gd name="connsiteY76" fmla="*/ 3127124 h 4666894"/>
              <a:gd name="connsiteX77" fmla="*/ 8414648 w 12191142"/>
              <a:gd name="connsiteY77" fmla="*/ 3120259 h 4666894"/>
              <a:gd name="connsiteX78" fmla="*/ 8407784 w 12191142"/>
              <a:gd name="connsiteY78" fmla="*/ 3099665 h 4666894"/>
              <a:gd name="connsiteX79" fmla="*/ 8414648 w 12191142"/>
              <a:gd name="connsiteY79" fmla="*/ 3079406 h 4666894"/>
              <a:gd name="connsiteX80" fmla="*/ 8435577 w 12191142"/>
              <a:gd name="connsiteY80" fmla="*/ 3072541 h 4666894"/>
              <a:gd name="connsiteX81" fmla="*/ 8906228 w 12191142"/>
              <a:gd name="connsiteY81" fmla="*/ 3004229 h 4666894"/>
              <a:gd name="connsiteX82" fmla="*/ 8924143 w 12191142"/>
              <a:gd name="connsiteY82" fmla="*/ 3010257 h 4666894"/>
              <a:gd name="connsiteX83" fmla="*/ 8930003 w 12191142"/>
              <a:gd name="connsiteY83" fmla="*/ 3028005 h 4666894"/>
              <a:gd name="connsiteX84" fmla="*/ 8924143 w 12191142"/>
              <a:gd name="connsiteY84" fmla="*/ 3046087 h 4666894"/>
              <a:gd name="connsiteX85" fmla="*/ 8906228 w 12191142"/>
              <a:gd name="connsiteY85" fmla="*/ 3052115 h 4666894"/>
              <a:gd name="connsiteX86" fmla="*/ 8887810 w 12191142"/>
              <a:gd name="connsiteY86" fmla="*/ 3046087 h 4666894"/>
              <a:gd name="connsiteX87" fmla="*/ 8881782 w 12191142"/>
              <a:gd name="connsiteY87" fmla="*/ 3028005 h 4666894"/>
              <a:gd name="connsiteX88" fmla="*/ 8887810 w 12191142"/>
              <a:gd name="connsiteY88" fmla="*/ 3010257 h 4666894"/>
              <a:gd name="connsiteX89" fmla="*/ 8906228 w 12191142"/>
              <a:gd name="connsiteY89" fmla="*/ 3004229 h 4666894"/>
              <a:gd name="connsiteX90" fmla="*/ 9753525 w 12191142"/>
              <a:gd name="connsiteY90" fmla="*/ 2996527 h 4666894"/>
              <a:gd name="connsiteX91" fmla="*/ 9769598 w 12191142"/>
              <a:gd name="connsiteY91" fmla="*/ 3002053 h 4666894"/>
              <a:gd name="connsiteX92" fmla="*/ 9774956 w 12191142"/>
              <a:gd name="connsiteY92" fmla="*/ 3017959 h 4666894"/>
              <a:gd name="connsiteX93" fmla="*/ 9769598 w 12191142"/>
              <a:gd name="connsiteY93" fmla="*/ 3034534 h 4666894"/>
              <a:gd name="connsiteX94" fmla="*/ 9753525 w 12191142"/>
              <a:gd name="connsiteY94" fmla="*/ 3040060 h 4666894"/>
              <a:gd name="connsiteX95" fmla="*/ 9737284 w 12191142"/>
              <a:gd name="connsiteY95" fmla="*/ 3034534 h 4666894"/>
              <a:gd name="connsiteX96" fmla="*/ 9731758 w 12191142"/>
              <a:gd name="connsiteY96" fmla="*/ 3017959 h 4666894"/>
              <a:gd name="connsiteX97" fmla="*/ 9737284 w 12191142"/>
              <a:gd name="connsiteY97" fmla="*/ 3002053 h 4666894"/>
              <a:gd name="connsiteX98" fmla="*/ 9753525 w 12191142"/>
              <a:gd name="connsiteY98" fmla="*/ 2996527 h 4666894"/>
              <a:gd name="connsiteX99" fmla="*/ 8429550 w 12191142"/>
              <a:gd name="connsiteY99" fmla="*/ 2996527 h 4666894"/>
              <a:gd name="connsiteX100" fmla="*/ 8445623 w 12191142"/>
              <a:gd name="connsiteY100" fmla="*/ 3002053 h 4666894"/>
              <a:gd name="connsiteX101" fmla="*/ 8450981 w 12191142"/>
              <a:gd name="connsiteY101" fmla="*/ 3017959 h 4666894"/>
              <a:gd name="connsiteX102" fmla="*/ 8445623 w 12191142"/>
              <a:gd name="connsiteY102" fmla="*/ 3034534 h 4666894"/>
              <a:gd name="connsiteX103" fmla="*/ 8429550 w 12191142"/>
              <a:gd name="connsiteY103" fmla="*/ 3040060 h 4666894"/>
              <a:gd name="connsiteX104" fmla="*/ 8413309 w 12191142"/>
              <a:gd name="connsiteY104" fmla="*/ 3034534 h 4666894"/>
              <a:gd name="connsiteX105" fmla="*/ 8407784 w 12191142"/>
              <a:gd name="connsiteY105" fmla="*/ 3017959 h 4666894"/>
              <a:gd name="connsiteX106" fmla="*/ 8413309 w 12191142"/>
              <a:gd name="connsiteY106" fmla="*/ 3002053 h 4666894"/>
              <a:gd name="connsiteX107" fmla="*/ 8429550 w 12191142"/>
              <a:gd name="connsiteY107" fmla="*/ 2996527 h 4666894"/>
              <a:gd name="connsiteX108" fmla="*/ 7920855 w 12191142"/>
              <a:gd name="connsiteY108" fmla="*/ 2943117 h 4666894"/>
              <a:gd name="connsiteX109" fmla="*/ 7948147 w 12191142"/>
              <a:gd name="connsiteY109" fmla="*/ 2950484 h 4666894"/>
              <a:gd name="connsiteX110" fmla="*/ 7959030 w 12191142"/>
              <a:gd name="connsiteY110" fmla="*/ 2972585 h 4666894"/>
              <a:gd name="connsiteX111" fmla="*/ 7854887 w 12191142"/>
              <a:gd name="connsiteY111" fmla="*/ 2989663 h 4666894"/>
              <a:gd name="connsiteX112" fmla="*/ 7880337 w 12191142"/>
              <a:gd name="connsiteY112" fmla="*/ 2956176 h 4666894"/>
              <a:gd name="connsiteX113" fmla="*/ 7920855 w 12191142"/>
              <a:gd name="connsiteY113" fmla="*/ 2943117 h 4666894"/>
              <a:gd name="connsiteX114" fmla="*/ 6762023 w 12191142"/>
              <a:gd name="connsiteY114" fmla="*/ 2926541 h 4666894"/>
              <a:gd name="connsiteX115" fmla="*/ 6774078 w 12191142"/>
              <a:gd name="connsiteY115" fmla="*/ 2941945 h 4666894"/>
              <a:gd name="connsiteX116" fmla="*/ 6738750 w 12191142"/>
              <a:gd name="connsiteY116" fmla="*/ 3028172 h 4666894"/>
              <a:gd name="connsiteX117" fmla="*/ 6717821 w 12191142"/>
              <a:gd name="connsiteY117" fmla="*/ 3118083 h 4666894"/>
              <a:gd name="connsiteX118" fmla="*/ 6687014 w 12191142"/>
              <a:gd name="connsiteY118" fmla="*/ 3105023 h 4666894"/>
              <a:gd name="connsiteX119" fmla="*/ 6719161 w 12191142"/>
              <a:gd name="connsiteY119" fmla="*/ 3011261 h 4666894"/>
              <a:gd name="connsiteX120" fmla="*/ 6762023 w 12191142"/>
              <a:gd name="connsiteY120" fmla="*/ 2926541 h 4666894"/>
              <a:gd name="connsiteX121" fmla="*/ 7002372 w 12191142"/>
              <a:gd name="connsiteY121" fmla="*/ 2919676 h 4666894"/>
              <a:gd name="connsiteX122" fmla="*/ 7021773 w 12191142"/>
              <a:gd name="connsiteY122" fmla="*/ 2977942 h 4666894"/>
              <a:gd name="connsiteX123" fmla="*/ 6811583 w 12191142"/>
              <a:gd name="connsiteY123" fmla="*/ 2991337 h 4666894"/>
              <a:gd name="connsiteX124" fmla="*/ 6822299 w 12191142"/>
              <a:gd name="connsiteY124" fmla="*/ 2964213 h 4666894"/>
              <a:gd name="connsiteX125" fmla="*/ 9206860 w 12191142"/>
              <a:gd name="connsiteY125" fmla="*/ 2916328 h 4666894"/>
              <a:gd name="connsiteX126" fmla="*/ 9241278 w 12191142"/>
              <a:gd name="connsiteY126" fmla="*/ 2925188 h 4666894"/>
              <a:gd name="connsiteX127" fmla="*/ 9266670 w 12191142"/>
              <a:gd name="connsiteY127" fmla="*/ 2951766 h 4666894"/>
              <a:gd name="connsiteX128" fmla="*/ 9279701 w 12191142"/>
              <a:gd name="connsiteY128" fmla="*/ 2984198 h 4666894"/>
              <a:gd name="connsiteX129" fmla="*/ 9283712 w 12191142"/>
              <a:gd name="connsiteY129" fmla="*/ 3022982 h 4666894"/>
              <a:gd name="connsiteX130" fmla="*/ 9279369 w 12191142"/>
              <a:gd name="connsiteY130" fmla="*/ 3062723 h 4666894"/>
              <a:gd name="connsiteX131" fmla="*/ 9267005 w 12191142"/>
              <a:gd name="connsiteY131" fmla="*/ 3095087 h 4666894"/>
              <a:gd name="connsiteX132" fmla="*/ 9241945 w 12191142"/>
              <a:gd name="connsiteY132" fmla="*/ 3121921 h 4666894"/>
              <a:gd name="connsiteX133" fmla="*/ 9206860 w 12191142"/>
              <a:gd name="connsiteY133" fmla="*/ 3130640 h 4666894"/>
              <a:gd name="connsiteX134" fmla="*/ 9172294 w 12191142"/>
              <a:gd name="connsiteY134" fmla="*/ 3121921 h 4666894"/>
              <a:gd name="connsiteX135" fmla="*/ 9146789 w 12191142"/>
              <a:gd name="connsiteY135" fmla="*/ 3095087 h 4666894"/>
              <a:gd name="connsiteX136" fmla="*/ 9134203 w 12191142"/>
              <a:gd name="connsiteY136" fmla="*/ 3062723 h 4666894"/>
              <a:gd name="connsiteX137" fmla="*/ 9130009 w 12191142"/>
              <a:gd name="connsiteY137" fmla="*/ 3022982 h 4666894"/>
              <a:gd name="connsiteX138" fmla="*/ 9134203 w 12191142"/>
              <a:gd name="connsiteY138" fmla="*/ 2984700 h 4666894"/>
              <a:gd name="connsiteX139" fmla="*/ 9147124 w 12191142"/>
              <a:gd name="connsiteY139" fmla="*/ 2952100 h 4666894"/>
              <a:gd name="connsiteX140" fmla="*/ 9172628 w 12191142"/>
              <a:gd name="connsiteY140" fmla="*/ 2925188 h 4666894"/>
              <a:gd name="connsiteX141" fmla="*/ 9206860 w 12191142"/>
              <a:gd name="connsiteY141" fmla="*/ 2916328 h 4666894"/>
              <a:gd name="connsiteX142" fmla="*/ 8664159 w 12191142"/>
              <a:gd name="connsiteY142" fmla="*/ 2884348 h 4666894"/>
              <a:gd name="connsiteX143" fmla="*/ 8680065 w 12191142"/>
              <a:gd name="connsiteY143" fmla="*/ 2889706 h 4666894"/>
              <a:gd name="connsiteX144" fmla="*/ 8685255 w 12191142"/>
              <a:gd name="connsiteY144" fmla="*/ 2906114 h 4666894"/>
              <a:gd name="connsiteX145" fmla="*/ 8680065 w 12191142"/>
              <a:gd name="connsiteY145" fmla="*/ 2922020 h 4666894"/>
              <a:gd name="connsiteX146" fmla="*/ 8664159 w 12191142"/>
              <a:gd name="connsiteY146" fmla="*/ 2927211 h 4666894"/>
              <a:gd name="connsiteX147" fmla="*/ 8647750 w 12191142"/>
              <a:gd name="connsiteY147" fmla="*/ 2922020 h 4666894"/>
              <a:gd name="connsiteX148" fmla="*/ 8642393 w 12191142"/>
              <a:gd name="connsiteY148" fmla="*/ 2906114 h 4666894"/>
              <a:gd name="connsiteX149" fmla="*/ 8647750 w 12191142"/>
              <a:gd name="connsiteY149" fmla="*/ 2889706 h 4666894"/>
              <a:gd name="connsiteX150" fmla="*/ 8664159 w 12191142"/>
              <a:gd name="connsiteY150" fmla="*/ 2884348 h 4666894"/>
              <a:gd name="connsiteX151" fmla="*/ 7568784 w 12191142"/>
              <a:gd name="connsiteY151" fmla="*/ 2884348 h 4666894"/>
              <a:gd name="connsiteX152" fmla="*/ 7584690 w 12191142"/>
              <a:gd name="connsiteY152" fmla="*/ 2889706 h 4666894"/>
              <a:gd name="connsiteX153" fmla="*/ 7589880 w 12191142"/>
              <a:gd name="connsiteY153" fmla="*/ 2906114 h 4666894"/>
              <a:gd name="connsiteX154" fmla="*/ 7584690 w 12191142"/>
              <a:gd name="connsiteY154" fmla="*/ 2922020 h 4666894"/>
              <a:gd name="connsiteX155" fmla="*/ 7568784 w 12191142"/>
              <a:gd name="connsiteY155" fmla="*/ 2927211 h 4666894"/>
              <a:gd name="connsiteX156" fmla="*/ 7552375 w 12191142"/>
              <a:gd name="connsiteY156" fmla="*/ 2922020 h 4666894"/>
              <a:gd name="connsiteX157" fmla="*/ 7547018 w 12191142"/>
              <a:gd name="connsiteY157" fmla="*/ 2906114 h 4666894"/>
              <a:gd name="connsiteX158" fmla="*/ 7552375 w 12191142"/>
              <a:gd name="connsiteY158" fmla="*/ 2889706 h 4666894"/>
              <a:gd name="connsiteX159" fmla="*/ 7568784 w 12191142"/>
              <a:gd name="connsiteY159" fmla="*/ 2884348 h 4666894"/>
              <a:gd name="connsiteX160" fmla="*/ 7292559 w 12191142"/>
              <a:gd name="connsiteY160" fmla="*/ 2884348 h 4666894"/>
              <a:gd name="connsiteX161" fmla="*/ 7308465 w 12191142"/>
              <a:gd name="connsiteY161" fmla="*/ 2889706 h 4666894"/>
              <a:gd name="connsiteX162" fmla="*/ 7313655 w 12191142"/>
              <a:gd name="connsiteY162" fmla="*/ 2906114 h 4666894"/>
              <a:gd name="connsiteX163" fmla="*/ 7308465 w 12191142"/>
              <a:gd name="connsiteY163" fmla="*/ 2922020 h 4666894"/>
              <a:gd name="connsiteX164" fmla="*/ 7292559 w 12191142"/>
              <a:gd name="connsiteY164" fmla="*/ 2927211 h 4666894"/>
              <a:gd name="connsiteX165" fmla="*/ 7276150 w 12191142"/>
              <a:gd name="connsiteY165" fmla="*/ 2922020 h 4666894"/>
              <a:gd name="connsiteX166" fmla="*/ 7270793 w 12191142"/>
              <a:gd name="connsiteY166" fmla="*/ 2906114 h 4666894"/>
              <a:gd name="connsiteX167" fmla="*/ 7276150 w 12191142"/>
              <a:gd name="connsiteY167" fmla="*/ 2889706 h 4666894"/>
              <a:gd name="connsiteX168" fmla="*/ 7292559 w 12191142"/>
              <a:gd name="connsiteY168" fmla="*/ 2884348 h 4666894"/>
              <a:gd name="connsiteX169" fmla="*/ 8880945 w 12191142"/>
              <a:gd name="connsiteY169" fmla="*/ 2856722 h 4666894"/>
              <a:gd name="connsiteX170" fmla="*/ 8828707 w 12191142"/>
              <a:gd name="connsiteY170" fmla="*/ 3182711 h 4666894"/>
              <a:gd name="connsiteX171" fmla="*/ 8969684 w 12191142"/>
              <a:gd name="connsiteY171" fmla="*/ 3200961 h 4666894"/>
              <a:gd name="connsiteX172" fmla="*/ 8943900 w 12191142"/>
              <a:gd name="connsiteY172" fmla="*/ 2856722 h 4666894"/>
              <a:gd name="connsiteX173" fmla="*/ 9590111 w 12191142"/>
              <a:gd name="connsiteY173" fmla="*/ 2842658 h 4666894"/>
              <a:gd name="connsiteX174" fmla="*/ 9475588 w 12191142"/>
              <a:gd name="connsiteY174" fmla="*/ 2866768 h 4666894"/>
              <a:gd name="connsiteX175" fmla="*/ 9511418 w 12191142"/>
              <a:gd name="connsiteY175" fmla="*/ 3173838 h 4666894"/>
              <a:gd name="connsiteX176" fmla="*/ 9572029 w 12191142"/>
              <a:gd name="connsiteY176" fmla="*/ 3165633 h 4666894"/>
              <a:gd name="connsiteX177" fmla="*/ 9581740 w 12191142"/>
              <a:gd name="connsiteY177" fmla="*/ 2992294 h 4666894"/>
              <a:gd name="connsiteX178" fmla="*/ 9625440 w 12191142"/>
              <a:gd name="connsiteY178" fmla="*/ 2940592 h 4666894"/>
              <a:gd name="connsiteX179" fmla="*/ 9665456 w 12191142"/>
              <a:gd name="connsiteY179" fmla="*/ 2923360 h 4666894"/>
              <a:gd name="connsiteX180" fmla="*/ 9695928 w 12191142"/>
              <a:gd name="connsiteY180" fmla="*/ 2938931 h 4666894"/>
              <a:gd name="connsiteX181" fmla="*/ 9705974 w 12191142"/>
              <a:gd name="connsiteY181" fmla="*/ 2985644 h 4666894"/>
              <a:gd name="connsiteX182" fmla="*/ 9704970 w 12191142"/>
              <a:gd name="connsiteY182" fmla="*/ 3032358 h 4666894"/>
              <a:gd name="connsiteX183" fmla="*/ 9701286 w 12191142"/>
              <a:gd name="connsiteY183" fmla="*/ 3172163 h 4666894"/>
              <a:gd name="connsiteX184" fmla="*/ 9830208 w 12191142"/>
              <a:gd name="connsiteY184" fmla="*/ 3149225 h 4666894"/>
              <a:gd name="connsiteX185" fmla="*/ 9799401 w 12191142"/>
              <a:gd name="connsiteY185" fmla="*/ 2992938 h 4666894"/>
              <a:gd name="connsiteX186" fmla="*/ 9761729 w 12191142"/>
              <a:gd name="connsiteY186" fmla="*/ 2902245 h 4666894"/>
              <a:gd name="connsiteX187" fmla="*/ 9695928 w 12191142"/>
              <a:gd name="connsiteY187" fmla="*/ 2872126 h 4666894"/>
              <a:gd name="connsiteX188" fmla="*/ 9637662 w 12191142"/>
              <a:gd name="connsiteY188" fmla="*/ 2889036 h 4666894"/>
              <a:gd name="connsiteX189" fmla="*/ 9585088 w 12191142"/>
              <a:gd name="connsiteY189" fmla="*/ 2939098 h 4666894"/>
              <a:gd name="connsiteX190" fmla="*/ 8266137 w 12191142"/>
              <a:gd name="connsiteY190" fmla="*/ 2842658 h 4666894"/>
              <a:gd name="connsiteX191" fmla="*/ 8151613 w 12191142"/>
              <a:gd name="connsiteY191" fmla="*/ 2866768 h 4666894"/>
              <a:gd name="connsiteX192" fmla="*/ 8187444 w 12191142"/>
              <a:gd name="connsiteY192" fmla="*/ 3173838 h 4666894"/>
              <a:gd name="connsiteX193" fmla="*/ 8248054 w 12191142"/>
              <a:gd name="connsiteY193" fmla="*/ 3165633 h 4666894"/>
              <a:gd name="connsiteX194" fmla="*/ 8257765 w 12191142"/>
              <a:gd name="connsiteY194" fmla="*/ 2992294 h 4666894"/>
              <a:gd name="connsiteX195" fmla="*/ 8301465 w 12191142"/>
              <a:gd name="connsiteY195" fmla="*/ 2940592 h 4666894"/>
              <a:gd name="connsiteX196" fmla="*/ 8341481 w 12191142"/>
              <a:gd name="connsiteY196" fmla="*/ 2923360 h 4666894"/>
              <a:gd name="connsiteX197" fmla="*/ 8371953 w 12191142"/>
              <a:gd name="connsiteY197" fmla="*/ 2938931 h 4666894"/>
              <a:gd name="connsiteX198" fmla="*/ 8381999 w 12191142"/>
              <a:gd name="connsiteY198" fmla="*/ 2985644 h 4666894"/>
              <a:gd name="connsiteX199" fmla="*/ 8380995 w 12191142"/>
              <a:gd name="connsiteY199" fmla="*/ 3032358 h 4666894"/>
              <a:gd name="connsiteX200" fmla="*/ 8377311 w 12191142"/>
              <a:gd name="connsiteY200" fmla="*/ 3172163 h 4666894"/>
              <a:gd name="connsiteX201" fmla="*/ 8506234 w 12191142"/>
              <a:gd name="connsiteY201" fmla="*/ 3149225 h 4666894"/>
              <a:gd name="connsiteX202" fmla="*/ 8475426 w 12191142"/>
              <a:gd name="connsiteY202" fmla="*/ 2992938 h 4666894"/>
              <a:gd name="connsiteX203" fmla="*/ 8437754 w 12191142"/>
              <a:gd name="connsiteY203" fmla="*/ 2902245 h 4666894"/>
              <a:gd name="connsiteX204" fmla="*/ 8371953 w 12191142"/>
              <a:gd name="connsiteY204" fmla="*/ 2872126 h 4666894"/>
              <a:gd name="connsiteX205" fmla="*/ 8313687 w 12191142"/>
              <a:gd name="connsiteY205" fmla="*/ 2889036 h 4666894"/>
              <a:gd name="connsiteX206" fmla="*/ 8261114 w 12191142"/>
              <a:gd name="connsiteY206" fmla="*/ 2939098 h 4666894"/>
              <a:gd name="connsiteX207" fmla="*/ 9135069 w 12191142"/>
              <a:gd name="connsiteY207" fmla="*/ 2839476 h 4666894"/>
              <a:gd name="connsiteX208" fmla="*/ 9109248 w 12191142"/>
              <a:gd name="connsiteY208" fmla="*/ 2857224 h 4666894"/>
              <a:gd name="connsiteX209" fmla="*/ 9131684 w 12191142"/>
              <a:gd name="connsiteY209" fmla="*/ 2892385 h 4666894"/>
              <a:gd name="connsiteX210" fmla="*/ 9101402 w 12191142"/>
              <a:gd name="connsiteY210" fmla="*/ 2921853 h 4666894"/>
              <a:gd name="connsiteX211" fmla="*/ 9080512 w 12191142"/>
              <a:gd name="connsiteY211" fmla="*/ 2959023 h 4666894"/>
              <a:gd name="connsiteX212" fmla="*/ 9042092 w 12191142"/>
              <a:gd name="connsiteY212" fmla="*/ 2942949 h 4666894"/>
              <a:gd name="connsiteX213" fmla="*/ 9034406 w 12191142"/>
              <a:gd name="connsiteY213" fmla="*/ 2971747 h 4666894"/>
              <a:gd name="connsiteX214" fmla="*/ 9071743 w 12191142"/>
              <a:gd name="connsiteY214" fmla="*/ 2983803 h 4666894"/>
              <a:gd name="connsiteX215" fmla="*/ 9067892 w 12191142"/>
              <a:gd name="connsiteY215" fmla="*/ 3002722 h 4666894"/>
              <a:gd name="connsiteX216" fmla="*/ 9066720 w 12191142"/>
              <a:gd name="connsiteY216" fmla="*/ 3022982 h 4666894"/>
              <a:gd name="connsiteX217" fmla="*/ 9068060 w 12191142"/>
              <a:gd name="connsiteY217" fmla="*/ 3043743 h 4666894"/>
              <a:gd name="connsiteX218" fmla="*/ 9072413 w 12191142"/>
              <a:gd name="connsiteY218" fmla="*/ 3067518 h 4666894"/>
              <a:gd name="connsiteX219" fmla="*/ 9034406 w 12191142"/>
              <a:gd name="connsiteY219" fmla="*/ 3075890 h 4666894"/>
              <a:gd name="connsiteX220" fmla="*/ 9040418 w 12191142"/>
              <a:gd name="connsiteY220" fmla="*/ 3104442 h 4666894"/>
              <a:gd name="connsiteX221" fmla="*/ 9082160 w 12191142"/>
              <a:gd name="connsiteY221" fmla="*/ 3091341 h 4666894"/>
              <a:gd name="connsiteX222" fmla="*/ 9099377 w 12191142"/>
              <a:gd name="connsiteY222" fmla="*/ 3121233 h 4666894"/>
              <a:gd name="connsiteX223" fmla="*/ 9122977 w 12191142"/>
              <a:gd name="connsiteY223" fmla="*/ 3146091 h 4666894"/>
              <a:gd name="connsiteX224" fmla="*/ 9094848 w 12191142"/>
              <a:gd name="connsiteY224" fmla="*/ 3186395 h 4666894"/>
              <a:gd name="connsiteX225" fmla="*/ 9121340 w 12191142"/>
              <a:gd name="connsiteY225" fmla="*/ 3201799 h 4666894"/>
              <a:gd name="connsiteX226" fmla="*/ 9146151 w 12191142"/>
              <a:gd name="connsiteY226" fmla="*/ 3163122 h 4666894"/>
              <a:gd name="connsiteX227" fmla="*/ 9183200 w 12191142"/>
              <a:gd name="connsiteY227" fmla="*/ 3178860 h 4666894"/>
              <a:gd name="connsiteX228" fmla="*/ 9222599 w 12191142"/>
              <a:gd name="connsiteY228" fmla="*/ 3183883 h 4666894"/>
              <a:gd name="connsiteX229" fmla="*/ 9235457 w 12191142"/>
              <a:gd name="connsiteY229" fmla="*/ 3183046 h 4666894"/>
              <a:gd name="connsiteX230" fmla="*/ 9252998 w 12191142"/>
              <a:gd name="connsiteY230" fmla="*/ 3180535 h 4666894"/>
              <a:gd name="connsiteX231" fmla="*/ 9259010 w 12191142"/>
              <a:gd name="connsiteY231" fmla="*/ 3219881 h 4666894"/>
              <a:gd name="connsiteX232" fmla="*/ 9289739 w 12191142"/>
              <a:gd name="connsiteY232" fmla="*/ 3212179 h 4666894"/>
              <a:gd name="connsiteX233" fmla="*/ 9280363 w 12191142"/>
              <a:gd name="connsiteY233" fmla="*/ 3172226 h 4666894"/>
              <a:gd name="connsiteX234" fmla="*/ 9327968 w 12191142"/>
              <a:gd name="connsiteY234" fmla="*/ 3142342 h 4666894"/>
              <a:gd name="connsiteX235" fmla="*/ 9360835 w 12191142"/>
              <a:gd name="connsiteY235" fmla="*/ 3096343 h 4666894"/>
              <a:gd name="connsiteX236" fmla="*/ 9387326 w 12191142"/>
              <a:gd name="connsiteY236" fmla="*/ 3115148 h 4666894"/>
              <a:gd name="connsiteX237" fmla="*/ 9404430 w 12191142"/>
              <a:gd name="connsiteY237" fmla="*/ 3085601 h 4666894"/>
              <a:gd name="connsiteX238" fmla="*/ 9370776 w 12191142"/>
              <a:gd name="connsiteY238" fmla="*/ 3070197 h 4666894"/>
              <a:gd name="connsiteX239" fmla="*/ 9375799 w 12191142"/>
              <a:gd name="connsiteY239" fmla="*/ 3046757 h 4666894"/>
              <a:gd name="connsiteX240" fmla="*/ 9377473 w 12191142"/>
              <a:gd name="connsiteY240" fmla="*/ 3022982 h 4666894"/>
              <a:gd name="connsiteX241" fmla="*/ 9376804 w 12191142"/>
              <a:gd name="connsiteY241" fmla="*/ 3007745 h 4666894"/>
              <a:gd name="connsiteX242" fmla="*/ 9375129 w 12191142"/>
              <a:gd name="connsiteY242" fmla="*/ 2994183 h 4666894"/>
              <a:gd name="connsiteX243" fmla="*/ 9417154 w 12191142"/>
              <a:gd name="connsiteY243" fmla="*/ 2982798 h 4666894"/>
              <a:gd name="connsiteX244" fmla="*/ 9409452 w 12191142"/>
              <a:gd name="connsiteY244" fmla="*/ 2948642 h 4666894"/>
              <a:gd name="connsiteX245" fmla="*/ 9368516 w 12191142"/>
              <a:gd name="connsiteY245" fmla="*/ 2966725 h 4666894"/>
              <a:gd name="connsiteX246" fmla="*/ 9345026 w 12191142"/>
              <a:gd name="connsiteY246" fmla="*/ 2924532 h 4666894"/>
              <a:gd name="connsiteX247" fmla="*/ 9311170 w 12191142"/>
              <a:gd name="connsiteY247" fmla="*/ 2891380 h 4666894"/>
              <a:gd name="connsiteX248" fmla="*/ 9329253 w 12191142"/>
              <a:gd name="connsiteY248" fmla="*/ 2858899 h 4666894"/>
              <a:gd name="connsiteX249" fmla="*/ 9303176 w 12191142"/>
              <a:gd name="connsiteY249" fmla="*/ 2844165 h 4666894"/>
              <a:gd name="connsiteX250" fmla="*/ 9285454 w 12191142"/>
              <a:gd name="connsiteY250" fmla="*/ 2876144 h 4666894"/>
              <a:gd name="connsiteX251" fmla="*/ 9255530 w 12191142"/>
              <a:gd name="connsiteY251" fmla="*/ 2865931 h 4666894"/>
              <a:gd name="connsiteX252" fmla="*/ 9222599 w 12191142"/>
              <a:gd name="connsiteY252" fmla="*/ 2862415 h 4666894"/>
              <a:gd name="connsiteX253" fmla="*/ 9188896 w 12191142"/>
              <a:gd name="connsiteY253" fmla="*/ 2866098 h 4666894"/>
              <a:gd name="connsiteX254" fmla="*/ 9157206 w 12191142"/>
              <a:gd name="connsiteY254" fmla="*/ 2877149 h 4666894"/>
              <a:gd name="connsiteX255" fmla="*/ 7914158 w 12191142"/>
              <a:gd name="connsiteY255" fmla="*/ 2828928 h 4666894"/>
              <a:gd name="connsiteX256" fmla="*/ 7905117 w 12191142"/>
              <a:gd name="connsiteY256" fmla="*/ 2872795 h 4666894"/>
              <a:gd name="connsiteX257" fmla="*/ 7889713 w 12191142"/>
              <a:gd name="connsiteY257" fmla="*/ 2875809 h 4666894"/>
              <a:gd name="connsiteX258" fmla="*/ 7870291 w 12191142"/>
              <a:gd name="connsiteY258" fmla="*/ 2881167 h 4666894"/>
              <a:gd name="connsiteX259" fmla="*/ 7848190 w 12191142"/>
              <a:gd name="connsiteY259" fmla="*/ 2838639 h 4666894"/>
              <a:gd name="connsiteX260" fmla="*/ 7818052 w 12191142"/>
              <a:gd name="connsiteY260" fmla="*/ 2853373 h 4666894"/>
              <a:gd name="connsiteX261" fmla="*/ 7845511 w 12191142"/>
              <a:gd name="connsiteY261" fmla="*/ 2893222 h 4666894"/>
              <a:gd name="connsiteX262" fmla="*/ 7824582 w 12191142"/>
              <a:gd name="connsiteY262" fmla="*/ 2907956 h 4666894"/>
              <a:gd name="connsiteX263" fmla="*/ 7806332 w 12191142"/>
              <a:gd name="connsiteY263" fmla="*/ 2926708 h 4666894"/>
              <a:gd name="connsiteX264" fmla="*/ 7774520 w 12191142"/>
              <a:gd name="connsiteY264" fmla="*/ 2904607 h 4666894"/>
              <a:gd name="connsiteX265" fmla="*/ 7759116 w 12191142"/>
              <a:gd name="connsiteY265" fmla="*/ 2930057 h 4666894"/>
              <a:gd name="connsiteX266" fmla="*/ 7791598 w 12191142"/>
              <a:gd name="connsiteY266" fmla="*/ 2949479 h 4666894"/>
              <a:gd name="connsiteX267" fmla="*/ 7781217 w 12191142"/>
              <a:gd name="connsiteY267" fmla="*/ 2976268 h 4666894"/>
              <a:gd name="connsiteX268" fmla="*/ 7775525 w 12191142"/>
              <a:gd name="connsiteY268" fmla="*/ 3010089 h 4666894"/>
              <a:gd name="connsiteX269" fmla="*/ 7729313 w 12191142"/>
              <a:gd name="connsiteY269" fmla="*/ 3020470 h 4666894"/>
              <a:gd name="connsiteX270" fmla="*/ 7739694 w 12191142"/>
              <a:gd name="connsiteY270" fmla="*/ 3049938 h 4666894"/>
              <a:gd name="connsiteX271" fmla="*/ 7775525 w 12191142"/>
              <a:gd name="connsiteY271" fmla="*/ 3040897 h 4666894"/>
              <a:gd name="connsiteX272" fmla="*/ 7781217 w 12191142"/>
              <a:gd name="connsiteY272" fmla="*/ 3075555 h 4666894"/>
              <a:gd name="connsiteX273" fmla="*/ 7793272 w 12191142"/>
              <a:gd name="connsiteY273" fmla="*/ 3108539 h 4666894"/>
              <a:gd name="connsiteX274" fmla="*/ 7754093 w 12191142"/>
              <a:gd name="connsiteY274" fmla="*/ 3128966 h 4666894"/>
              <a:gd name="connsiteX275" fmla="*/ 7769162 w 12191142"/>
              <a:gd name="connsiteY275" fmla="*/ 3152741 h 4666894"/>
              <a:gd name="connsiteX276" fmla="*/ 7804993 w 12191142"/>
              <a:gd name="connsiteY276" fmla="*/ 3129970 h 4666894"/>
              <a:gd name="connsiteX277" fmla="*/ 7828935 w 12191142"/>
              <a:gd name="connsiteY277" fmla="*/ 3156927 h 4666894"/>
              <a:gd name="connsiteX278" fmla="*/ 7858906 w 12191142"/>
              <a:gd name="connsiteY278" fmla="*/ 3177856 h 4666894"/>
              <a:gd name="connsiteX279" fmla="*/ 7838479 w 12191142"/>
              <a:gd name="connsiteY279" fmla="*/ 3215361 h 4666894"/>
              <a:gd name="connsiteX280" fmla="*/ 7868617 w 12191142"/>
              <a:gd name="connsiteY280" fmla="*/ 3231769 h 4666894"/>
              <a:gd name="connsiteX281" fmla="*/ 7887369 w 12191142"/>
              <a:gd name="connsiteY281" fmla="*/ 3191585 h 4666894"/>
              <a:gd name="connsiteX282" fmla="*/ 7923869 w 12191142"/>
              <a:gd name="connsiteY282" fmla="*/ 3201129 h 4666894"/>
              <a:gd name="connsiteX283" fmla="*/ 7956686 w 12191142"/>
              <a:gd name="connsiteY283" fmla="*/ 3204310 h 4666894"/>
              <a:gd name="connsiteX284" fmla="*/ 7954007 w 12191142"/>
              <a:gd name="connsiteY284" fmla="*/ 3240810 h 4666894"/>
              <a:gd name="connsiteX285" fmla="*/ 7984144 w 12191142"/>
              <a:gd name="connsiteY285" fmla="*/ 3242819 h 4666894"/>
              <a:gd name="connsiteX286" fmla="*/ 7984814 w 12191142"/>
              <a:gd name="connsiteY286" fmla="*/ 3203306 h 4666894"/>
              <a:gd name="connsiteX287" fmla="*/ 8016961 w 12191142"/>
              <a:gd name="connsiteY287" fmla="*/ 3195792 h 4666894"/>
              <a:gd name="connsiteX288" fmla="*/ 8045424 w 12191142"/>
              <a:gd name="connsiteY288" fmla="*/ 3182267 h 4666894"/>
              <a:gd name="connsiteX289" fmla="*/ 8070874 w 12191142"/>
              <a:gd name="connsiteY289" fmla="*/ 3213686 h 4666894"/>
              <a:gd name="connsiteX290" fmla="*/ 8094314 w 12191142"/>
              <a:gd name="connsiteY290" fmla="*/ 3199967 h 4666894"/>
              <a:gd name="connsiteX291" fmla="*/ 8069200 w 12191142"/>
              <a:gd name="connsiteY291" fmla="*/ 3162557 h 4666894"/>
              <a:gd name="connsiteX292" fmla="*/ 8080920 w 12191142"/>
              <a:gd name="connsiteY292" fmla="*/ 3152035 h 4666894"/>
              <a:gd name="connsiteX293" fmla="*/ 8095989 w 12191142"/>
              <a:gd name="connsiteY293" fmla="*/ 3137170 h 4666894"/>
              <a:gd name="connsiteX294" fmla="*/ 8078743 w 12191142"/>
              <a:gd name="connsiteY294" fmla="*/ 3115236 h 4666894"/>
              <a:gd name="connsiteX295" fmla="*/ 8025547 w 12191142"/>
              <a:gd name="connsiteY295" fmla="*/ 3152071 h 4666894"/>
              <a:gd name="connsiteX296" fmla="*/ 7977704 w 12191142"/>
              <a:gd name="connsiteY296" fmla="*/ 3164127 h 4666894"/>
              <a:gd name="connsiteX297" fmla="*/ 7937886 w 12191142"/>
              <a:gd name="connsiteY297" fmla="*/ 3152587 h 4666894"/>
              <a:gd name="connsiteX298" fmla="*/ 7907440 w 12191142"/>
              <a:gd name="connsiteY298" fmla="*/ 3117973 h 4666894"/>
              <a:gd name="connsiteX299" fmla="*/ 7891550 w 12191142"/>
              <a:gd name="connsiteY299" fmla="*/ 3076999 h 4666894"/>
              <a:gd name="connsiteX300" fmla="*/ 7886364 w 12191142"/>
              <a:gd name="connsiteY300" fmla="*/ 3031013 h 4666894"/>
              <a:gd name="connsiteX301" fmla="*/ 7886364 w 12191142"/>
              <a:gd name="connsiteY301" fmla="*/ 3027335 h 4666894"/>
              <a:gd name="connsiteX302" fmla="*/ 8042076 w 12191142"/>
              <a:gd name="connsiteY302" fmla="*/ 3000211 h 4666894"/>
              <a:gd name="connsiteX303" fmla="*/ 8038560 w 12191142"/>
              <a:gd name="connsiteY303" fmla="*/ 2981432 h 4666894"/>
              <a:gd name="connsiteX304" fmla="*/ 8034039 w 12191142"/>
              <a:gd name="connsiteY304" fmla="*/ 2965338 h 4666894"/>
              <a:gd name="connsiteX305" fmla="*/ 8071879 w 12191142"/>
              <a:gd name="connsiteY305" fmla="*/ 2952263 h 4666894"/>
              <a:gd name="connsiteX306" fmla="*/ 8065181 w 12191142"/>
              <a:gd name="connsiteY306" fmla="*/ 2927451 h 4666894"/>
              <a:gd name="connsiteX307" fmla="*/ 8026002 w 12191142"/>
              <a:gd name="connsiteY307" fmla="*/ 2940527 h 4666894"/>
              <a:gd name="connsiteX308" fmla="*/ 8014617 w 12191142"/>
              <a:gd name="connsiteY308" fmla="*/ 2918564 h 4666894"/>
              <a:gd name="connsiteX309" fmla="*/ 8000888 w 12191142"/>
              <a:gd name="connsiteY309" fmla="*/ 2901630 h 4666894"/>
              <a:gd name="connsiteX310" fmla="*/ 8032365 w 12191142"/>
              <a:gd name="connsiteY310" fmla="*/ 2867438 h 4666894"/>
              <a:gd name="connsiteX311" fmla="*/ 8013612 w 12191142"/>
              <a:gd name="connsiteY311" fmla="*/ 2851699 h 4666894"/>
              <a:gd name="connsiteX312" fmla="*/ 7980461 w 12191142"/>
              <a:gd name="connsiteY312" fmla="*/ 2884531 h 4666894"/>
              <a:gd name="connsiteX313" fmla="*/ 7957355 w 12191142"/>
              <a:gd name="connsiteY313" fmla="*/ 2874472 h 4666894"/>
              <a:gd name="connsiteX314" fmla="*/ 7931906 w 12191142"/>
              <a:gd name="connsiteY314" fmla="*/ 2871121 h 4666894"/>
              <a:gd name="connsiteX315" fmla="*/ 7937933 w 12191142"/>
              <a:gd name="connsiteY315" fmla="*/ 2836295 h 4666894"/>
              <a:gd name="connsiteX316" fmla="*/ 8669851 w 12191142"/>
              <a:gd name="connsiteY316" fmla="*/ 2796279 h 4666894"/>
              <a:gd name="connsiteX317" fmla="*/ 8690445 w 12191142"/>
              <a:gd name="connsiteY317" fmla="*/ 2803144 h 4666894"/>
              <a:gd name="connsiteX318" fmla="*/ 8697310 w 12191142"/>
              <a:gd name="connsiteY318" fmla="*/ 2823738 h 4666894"/>
              <a:gd name="connsiteX319" fmla="*/ 8690445 w 12191142"/>
              <a:gd name="connsiteY319" fmla="*/ 2844667 h 4666894"/>
              <a:gd name="connsiteX320" fmla="*/ 8669851 w 12191142"/>
              <a:gd name="connsiteY320" fmla="*/ 2851532 h 4666894"/>
              <a:gd name="connsiteX321" fmla="*/ 8649257 w 12191142"/>
              <a:gd name="connsiteY321" fmla="*/ 2844667 h 4666894"/>
              <a:gd name="connsiteX322" fmla="*/ 8642393 w 12191142"/>
              <a:gd name="connsiteY322" fmla="*/ 2823738 h 4666894"/>
              <a:gd name="connsiteX323" fmla="*/ 8649257 w 12191142"/>
              <a:gd name="connsiteY323" fmla="*/ 2803144 h 4666894"/>
              <a:gd name="connsiteX324" fmla="*/ 8669851 w 12191142"/>
              <a:gd name="connsiteY324" fmla="*/ 2796279 h 4666894"/>
              <a:gd name="connsiteX325" fmla="*/ 7574476 w 12191142"/>
              <a:gd name="connsiteY325" fmla="*/ 2796279 h 4666894"/>
              <a:gd name="connsiteX326" fmla="*/ 7595070 w 12191142"/>
              <a:gd name="connsiteY326" fmla="*/ 2803144 h 4666894"/>
              <a:gd name="connsiteX327" fmla="*/ 7601935 w 12191142"/>
              <a:gd name="connsiteY327" fmla="*/ 2823738 h 4666894"/>
              <a:gd name="connsiteX328" fmla="*/ 7595070 w 12191142"/>
              <a:gd name="connsiteY328" fmla="*/ 2844667 h 4666894"/>
              <a:gd name="connsiteX329" fmla="*/ 7574476 w 12191142"/>
              <a:gd name="connsiteY329" fmla="*/ 2851532 h 4666894"/>
              <a:gd name="connsiteX330" fmla="*/ 7553882 w 12191142"/>
              <a:gd name="connsiteY330" fmla="*/ 2844667 h 4666894"/>
              <a:gd name="connsiteX331" fmla="*/ 7547018 w 12191142"/>
              <a:gd name="connsiteY331" fmla="*/ 2823738 h 4666894"/>
              <a:gd name="connsiteX332" fmla="*/ 7553882 w 12191142"/>
              <a:gd name="connsiteY332" fmla="*/ 2803144 h 4666894"/>
              <a:gd name="connsiteX333" fmla="*/ 7574476 w 12191142"/>
              <a:gd name="connsiteY333" fmla="*/ 2796279 h 4666894"/>
              <a:gd name="connsiteX334" fmla="*/ 7298251 w 12191142"/>
              <a:gd name="connsiteY334" fmla="*/ 2796279 h 4666894"/>
              <a:gd name="connsiteX335" fmla="*/ 7318846 w 12191142"/>
              <a:gd name="connsiteY335" fmla="*/ 2803144 h 4666894"/>
              <a:gd name="connsiteX336" fmla="*/ 7325710 w 12191142"/>
              <a:gd name="connsiteY336" fmla="*/ 2823738 h 4666894"/>
              <a:gd name="connsiteX337" fmla="*/ 7318846 w 12191142"/>
              <a:gd name="connsiteY337" fmla="*/ 2844667 h 4666894"/>
              <a:gd name="connsiteX338" fmla="*/ 7298251 w 12191142"/>
              <a:gd name="connsiteY338" fmla="*/ 2851532 h 4666894"/>
              <a:gd name="connsiteX339" fmla="*/ 7277657 w 12191142"/>
              <a:gd name="connsiteY339" fmla="*/ 2844667 h 4666894"/>
              <a:gd name="connsiteX340" fmla="*/ 7270793 w 12191142"/>
              <a:gd name="connsiteY340" fmla="*/ 2823738 h 4666894"/>
              <a:gd name="connsiteX341" fmla="*/ 7277657 w 12191142"/>
              <a:gd name="connsiteY341" fmla="*/ 2803144 h 4666894"/>
              <a:gd name="connsiteX342" fmla="*/ 7298251 w 12191142"/>
              <a:gd name="connsiteY342" fmla="*/ 2796279 h 4666894"/>
              <a:gd name="connsiteX343" fmla="*/ 8736656 w 12191142"/>
              <a:gd name="connsiteY343" fmla="*/ 2746552 h 4666894"/>
              <a:gd name="connsiteX344" fmla="*/ 8613427 w 12191142"/>
              <a:gd name="connsiteY344" fmla="*/ 2760616 h 4666894"/>
              <a:gd name="connsiteX345" fmla="*/ 8616776 w 12191142"/>
              <a:gd name="connsiteY345" fmla="*/ 2877149 h 4666894"/>
              <a:gd name="connsiteX346" fmla="*/ 8540092 w 12191142"/>
              <a:gd name="connsiteY346" fmla="*/ 2877149 h 4666894"/>
              <a:gd name="connsiteX347" fmla="*/ 8554491 w 12191142"/>
              <a:gd name="connsiteY347" fmla="*/ 2929052 h 4666894"/>
              <a:gd name="connsiteX348" fmla="*/ 8618450 w 12191142"/>
              <a:gd name="connsiteY348" fmla="*/ 2924029 h 4666894"/>
              <a:gd name="connsiteX349" fmla="*/ 8620124 w 12191142"/>
              <a:gd name="connsiteY349" fmla="*/ 2955507 h 4666894"/>
              <a:gd name="connsiteX350" fmla="*/ 8570564 w 12191142"/>
              <a:gd name="connsiteY350" fmla="*/ 2954502 h 4666894"/>
              <a:gd name="connsiteX351" fmla="*/ 8560519 w 12191142"/>
              <a:gd name="connsiteY351" fmla="*/ 2992342 h 4666894"/>
              <a:gd name="connsiteX352" fmla="*/ 8620794 w 12191142"/>
              <a:gd name="connsiteY352" fmla="*/ 2996695 h 4666894"/>
              <a:gd name="connsiteX353" fmla="*/ 8627156 w 12191142"/>
              <a:gd name="connsiteY353" fmla="*/ 3195939 h 4666894"/>
              <a:gd name="connsiteX354" fmla="*/ 8676381 w 12191142"/>
              <a:gd name="connsiteY354" fmla="*/ 3187232 h 4666894"/>
              <a:gd name="connsiteX355" fmla="*/ 8701496 w 12191142"/>
              <a:gd name="connsiteY355" fmla="*/ 3002722 h 4666894"/>
              <a:gd name="connsiteX356" fmla="*/ 8765455 w 12191142"/>
              <a:gd name="connsiteY356" fmla="*/ 3006741 h 4666894"/>
              <a:gd name="connsiteX357" fmla="*/ 8779184 w 12191142"/>
              <a:gd name="connsiteY357" fmla="*/ 2959190 h 4666894"/>
              <a:gd name="connsiteX358" fmla="*/ 8707188 w 12191142"/>
              <a:gd name="connsiteY358" fmla="*/ 2957181 h 4666894"/>
              <a:gd name="connsiteX359" fmla="*/ 8712212 w 12191142"/>
              <a:gd name="connsiteY359" fmla="*/ 2916997 h 4666894"/>
              <a:gd name="connsiteX360" fmla="*/ 8779184 w 12191142"/>
              <a:gd name="connsiteY360" fmla="*/ 2911974 h 4666894"/>
              <a:gd name="connsiteX361" fmla="*/ 8784207 w 12191142"/>
              <a:gd name="connsiteY361" fmla="*/ 2877149 h 4666894"/>
              <a:gd name="connsiteX362" fmla="*/ 8718574 w 12191142"/>
              <a:gd name="connsiteY362" fmla="*/ 2877149 h 4666894"/>
              <a:gd name="connsiteX363" fmla="*/ 7641282 w 12191142"/>
              <a:gd name="connsiteY363" fmla="*/ 2746552 h 4666894"/>
              <a:gd name="connsiteX364" fmla="*/ 7518052 w 12191142"/>
              <a:gd name="connsiteY364" fmla="*/ 2760616 h 4666894"/>
              <a:gd name="connsiteX365" fmla="*/ 7521401 w 12191142"/>
              <a:gd name="connsiteY365" fmla="*/ 2877149 h 4666894"/>
              <a:gd name="connsiteX366" fmla="*/ 7444717 w 12191142"/>
              <a:gd name="connsiteY366" fmla="*/ 2877149 h 4666894"/>
              <a:gd name="connsiteX367" fmla="*/ 7459116 w 12191142"/>
              <a:gd name="connsiteY367" fmla="*/ 2929052 h 4666894"/>
              <a:gd name="connsiteX368" fmla="*/ 7523075 w 12191142"/>
              <a:gd name="connsiteY368" fmla="*/ 2924029 h 4666894"/>
              <a:gd name="connsiteX369" fmla="*/ 7524749 w 12191142"/>
              <a:gd name="connsiteY369" fmla="*/ 2955507 h 4666894"/>
              <a:gd name="connsiteX370" fmla="*/ 7475190 w 12191142"/>
              <a:gd name="connsiteY370" fmla="*/ 2954502 h 4666894"/>
              <a:gd name="connsiteX371" fmla="*/ 7465144 w 12191142"/>
              <a:gd name="connsiteY371" fmla="*/ 2992342 h 4666894"/>
              <a:gd name="connsiteX372" fmla="*/ 7525419 w 12191142"/>
              <a:gd name="connsiteY372" fmla="*/ 2996695 h 4666894"/>
              <a:gd name="connsiteX373" fmla="*/ 7531781 w 12191142"/>
              <a:gd name="connsiteY373" fmla="*/ 3195939 h 4666894"/>
              <a:gd name="connsiteX374" fmla="*/ 7581006 w 12191142"/>
              <a:gd name="connsiteY374" fmla="*/ 3187232 h 4666894"/>
              <a:gd name="connsiteX375" fmla="*/ 7606121 w 12191142"/>
              <a:gd name="connsiteY375" fmla="*/ 3002722 h 4666894"/>
              <a:gd name="connsiteX376" fmla="*/ 7670080 w 12191142"/>
              <a:gd name="connsiteY376" fmla="*/ 3006741 h 4666894"/>
              <a:gd name="connsiteX377" fmla="*/ 7683809 w 12191142"/>
              <a:gd name="connsiteY377" fmla="*/ 2959190 h 4666894"/>
              <a:gd name="connsiteX378" fmla="*/ 7611814 w 12191142"/>
              <a:gd name="connsiteY378" fmla="*/ 2957181 h 4666894"/>
              <a:gd name="connsiteX379" fmla="*/ 7616837 w 12191142"/>
              <a:gd name="connsiteY379" fmla="*/ 2916997 h 4666894"/>
              <a:gd name="connsiteX380" fmla="*/ 7683809 w 12191142"/>
              <a:gd name="connsiteY380" fmla="*/ 2911974 h 4666894"/>
              <a:gd name="connsiteX381" fmla="*/ 7688832 w 12191142"/>
              <a:gd name="connsiteY381" fmla="*/ 2877149 h 4666894"/>
              <a:gd name="connsiteX382" fmla="*/ 7623199 w 12191142"/>
              <a:gd name="connsiteY382" fmla="*/ 2877149 h 4666894"/>
              <a:gd name="connsiteX383" fmla="*/ 7365057 w 12191142"/>
              <a:gd name="connsiteY383" fmla="*/ 2746552 h 4666894"/>
              <a:gd name="connsiteX384" fmla="*/ 7241827 w 12191142"/>
              <a:gd name="connsiteY384" fmla="*/ 2760616 h 4666894"/>
              <a:gd name="connsiteX385" fmla="*/ 7245176 w 12191142"/>
              <a:gd name="connsiteY385" fmla="*/ 2877149 h 4666894"/>
              <a:gd name="connsiteX386" fmla="*/ 7168492 w 12191142"/>
              <a:gd name="connsiteY386" fmla="*/ 2877149 h 4666894"/>
              <a:gd name="connsiteX387" fmla="*/ 7182891 w 12191142"/>
              <a:gd name="connsiteY387" fmla="*/ 2929052 h 4666894"/>
              <a:gd name="connsiteX388" fmla="*/ 7246850 w 12191142"/>
              <a:gd name="connsiteY388" fmla="*/ 2924029 h 4666894"/>
              <a:gd name="connsiteX389" fmla="*/ 7248524 w 12191142"/>
              <a:gd name="connsiteY389" fmla="*/ 2955507 h 4666894"/>
              <a:gd name="connsiteX390" fmla="*/ 7198965 w 12191142"/>
              <a:gd name="connsiteY390" fmla="*/ 2954502 h 4666894"/>
              <a:gd name="connsiteX391" fmla="*/ 7188919 w 12191142"/>
              <a:gd name="connsiteY391" fmla="*/ 2992342 h 4666894"/>
              <a:gd name="connsiteX392" fmla="*/ 7249194 w 12191142"/>
              <a:gd name="connsiteY392" fmla="*/ 2996695 h 4666894"/>
              <a:gd name="connsiteX393" fmla="*/ 7255556 w 12191142"/>
              <a:gd name="connsiteY393" fmla="*/ 3195939 h 4666894"/>
              <a:gd name="connsiteX394" fmla="*/ 7304781 w 12191142"/>
              <a:gd name="connsiteY394" fmla="*/ 3187232 h 4666894"/>
              <a:gd name="connsiteX395" fmla="*/ 7329896 w 12191142"/>
              <a:gd name="connsiteY395" fmla="*/ 3002722 h 4666894"/>
              <a:gd name="connsiteX396" fmla="*/ 7393855 w 12191142"/>
              <a:gd name="connsiteY396" fmla="*/ 3006741 h 4666894"/>
              <a:gd name="connsiteX397" fmla="*/ 7407584 w 12191142"/>
              <a:gd name="connsiteY397" fmla="*/ 2959190 h 4666894"/>
              <a:gd name="connsiteX398" fmla="*/ 7335589 w 12191142"/>
              <a:gd name="connsiteY398" fmla="*/ 2957181 h 4666894"/>
              <a:gd name="connsiteX399" fmla="*/ 7340612 w 12191142"/>
              <a:gd name="connsiteY399" fmla="*/ 2916997 h 4666894"/>
              <a:gd name="connsiteX400" fmla="*/ 7407584 w 12191142"/>
              <a:gd name="connsiteY400" fmla="*/ 2911974 h 4666894"/>
              <a:gd name="connsiteX401" fmla="*/ 7412607 w 12191142"/>
              <a:gd name="connsiteY401" fmla="*/ 2877149 h 4666894"/>
              <a:gd name="connsiteX402" fmla="*/ 7346974 w 12191142"/>
              <a:gd name="connsiteY402" fmla="*/ 2877149 h 4666894"/>
              <a:gd name="connsiteX403" fmla="*/ 10370134 w 12191142"/>
              <a:gd name="connsiteY403" fmla="*/ 2735274 h 4666894"/>
              <a:gd name="connsiteX404" fmla="*/ 10272767 w 12191142"/>
              <a:gd name="connsiteY404" fmla="*/ 2758567 h 4666894"/>
              <a:gd name="connsiteX405" fmla="*/ 10275972 w 12191142"/>
              <a:gd name="connsiteY405" fmla="*/ 2786903 h 4666894"/>
              <a:gd name="connsiteX406" fmla="*/ 10302840 w 12191142"/>
              <a:gd name="connsiteY406" fmla="*/ 2780251 h 4666894"/>
              <a:gd name="connsiteX407" fmla="*/ 10304072 w 12191142"/>
              <a:gd name="connsiteY407" fmla="*/ 2795280 h 4666894"/>
              <a:gd name="connsiteX408" fmla="*/ 10277204 w 12191142"/>
              <a:gd name="connsiteY408" fmla="*/ 2801932 h 4666894"/>
              <a:gd name="connsiteX409" fmla="*/ 10278930 w 12191142"/>
              <a:gd name="connsiteY409" fmla="*/ 2819179 h 4666894"/>
              <a:gd name="connsiteX410" fmla="*/ 10304072 w 12191142"/>
              <a:gd name="connsiteY410" fmla="*/ 2813267 h 4666894"/>
              <a:gd name="connsiteX411" fmla="*/ 10305305 w 12191142"/>
              <a:gd name="connsiteY411" fmla="*/ 2829281 h 4666894"/>
              <a:gd name="connsiteX412" fmla="*/ 10280162 w 12191142"/>
              <a:gd name="connsiteY412" fmla="*/ 2835444 h 4666894"/>
              <a:gd name="connsiteX413" fmla="*/ 10282381 w 12191142"/>
              <a:gd name="connsiteY413" fmla="*/ 2850472 h 4666894"/>
              <a:gd name="connsiteX414" fmla="*/ 10306538 w 12191142"/>
              <a:gd name="connsiteY414" fmla="*/ 2845049 h 4666894"/>
              <a:gd name="connsiteX415" fmla="*/ 10306538 w 12191142"/>
              <a:gd name="connsiteY415" fmla="*/ 2860575 h 4666894"/>
              <a:gd name="connsiteX416" fmla="*/ 10283613 w 12191142"/>
              <a:gd name="connsiteY416" fmla="*/ 2865008 h 4666894"/>
              <a:gd name="connsiteX417" fmla="*/ 10301608 w 12191142"/>
              <a:gd name="connsiteY417" fmla="*/ 3048571 h 4666894"/>
              <a:gd name="connsiteX418" fmla="*/ 10339568 w 12191142"/>
              <a:gd name="connsiteY418" fmla="*/ 3044011 h 4666894"/>
              <a:gd name="connsiteX419" fmla="*/ 10170108 w 12191142"/>
              <a:gd name="connsiteY419" fmla="*/ 2735274 h 4666894"/>
              <a:gd name="connsiteX420" fmla="*/ 10072742 w 12191142"/>
              <a:gd name="connsiteY420" fmla="*/ 2758567 h 4666894"/>
              <a:gd name="connsiteX421" fmla="*/ 10075947 w 12191142"/>
              <a:gd name="connsiteY421" fmla="*/ 2786903 h 4666894"/>
              <a:gd name="connsiteX422" fmla="*/ 10102815 w 12191142"/>
              <a:gd name="connsiteY422" fmla="*/ 2780251 h 4666894"/>
              <a:gd name="connsiteX423" fmla="*/ 10104048 w 12191142"/>
              <a:gd name="connsiteY423" fmla="*/ 2795280 h 4666894"/>
              <a:gd name="connsiteX424" fmla="*/ 10077179 w 12191142"/>
              <a:gd name="connsiteY424" fmla="*/ 2801932 h 4666894"/>
              <a:gd name="connsiteX425" fmla="*/ 10078905 w 12191142"/>
              <a:gd name="connsiteY425" fmla="*/ 2819179 h 4666894"/>
              <a:gd name="connsiteX426" fmla="*/ 10104048 w 12191142"/>
              <a:gd name="connsiteY426" fmla="*/ 2813267 h 4666894"/>
              <a:gd name="connsiteX427" fmla="*/ 10105280 w 12191142"/>
              <a:gd name="connsiteY427" fmla="*/ 2829281 h 4666894"/>
              <a:gd name="connsiteX428" fmla="*/ 10080137 w 12191142"/>
              <a:gd name="connsiteY428" fmla="*/ 2835444 h 4666894"/>
              <a:gd name="connsiteX429" fmla="*/ 10082356 w 12191142"/>
              <a:gd name="connsiteY429" fmla="*/ 2850472 h 4666894"/>
              <a:gd name="connsiteX430" fmla="*/ 10106512 w 12191142"/>
              <a:gd name="connsiteY430" fmla="*/ 2845049 h 4666894"/>
              <a:gd name="connsiteX431" fmla="*/ 10106512 w 12191142"/>
              <a:gd name="connsiteY431" fmla="*/ 2860575 h 4666894"/>
              <a:gd name="connsiteX432" fmla="*/ 10083588 w 12191142"/>
              <a:gd name="connsiteY432" fmla="*/ 2865008 h 4666894"/>
              <a:gd name="connsiteX433" fmla="*/ 10101582 w 12191142"/>
              <a:gd name="connsiteY433" fmla="*/ 3048571 h 4666894"/>
              <a:gd name="connsiteX434" fmla="*/ 10139543 w 12191142"/>
              <a:gd name="connsiteY434" fmla="*/ 3044011 h 4666894"/>
              <a:gd name="connsiteX435" fmla="*/ 8887978 w 12191142"/>
              <a:gd name="connsiteY435" fmla="*/ 2671877 h 4666894"/>
              <a:gd name="connsiteX436" fmla="*/ 8893670 w 12191142"/>
              <a:gd name="connsiteY436" fmla="*/ 2711391 h 4666894"/>
              <a:gd name="connsiteX437" fmla="*/ 8881782 w 12191142"/>
              <a:gd name="connsiteY437" fmla="*/ 2716917 h 4666894"/>
              <a:gd name="connsiteX438" fmla="*/ 8872574 w 12191142"/>
              <a:gd name="connsiteY438" fmla="*/ 2725456 h 4666894"/>
              <a:gd name="connsiteX439" fmla="*/ 8845115 w 12191142"/>
              <a:gd name="connsiteY439" fmla="*/ 2706703 h 4666894"/>
              <a:gd name="connsiteX440" fmla="*/ 8834064 w 12191142"/>
              <a:gd name="connsiteY440" fmla="*/ 2724786 h 4666894"/>
              <a:gd name="connsiteX441" fmla="*/ 8863867 w 12191142"/>
              <a:gd name="connsiteY441" fmla="*/ 2743538 h 4666894"/>
              <a:gd name="connsiteX442" fmla="*/ 8862695 w 12191142"/>
              <a:gd name="connsiteY442" fmla="*/ 2758607 h 4666894"/>
              <a:gd name="connsiteX443" fmla="*/ 8866546 w 12191142"/>
              <a:gd name="connsiteY443" fmla="*/ 2772002 h 4666894"/>
              <a:gd name="connsiteX444" fmla="*/ 8840762 w 12191142"/>
              <a:gd name="connsiteY444" fmla="*/ 2790754 h 4666894"/>
              <a:gd name="connsiteX445" fmla="*/ 8856166 w 12191142"/>
              <a:gd name="connsiteY445" fmla="*/ 2808502 h 4666894"/>
              <a:gd name="connsiteX446" fmla="*/ 8878266 w 12191142"/>
              <a:gd name="connsiteY446" fmla="*/ 2788075 h 4666894"/>
              <a:gd name="connsiteX447" fmla="*/ 8888145 w 12191142"/>
              <a:gd name="connsiteY447" fmla="*/ 2794605 h 4666894"/>
              <a:gd name="connsiteX448" fmla="*/ 8898693 w 12191142"/>
              <a:gd name="connsiteY448" fmla="*/ 2798456 h 4666894"/>
              <a:gd name="connsiteX449" fmla="*/ 8904386 w 12191142"/>
              <a:gd name="connsiteY449" fmla="*/ 2827254 h 4666894"/>
              <a:gd name="connsiteX450" fmla="*/ 8927156 w 12191142"/>
              <a:gd name="connsiteY450" fmla="*/ 2823905 h 4666894"/>
              <a:gd name="connsiteX451" fmla="*/ 8920459 w 12191142"/>
              <a:gd name="connsiteY451" fmla="*/ 2796447 h 4666894"/>
              <a:gd name="connsiteX452" fmla="*/ 8933184 w 12191142"/>
              <a:gd name="connsiteY452" fmla="*/ 2791089 h 4666894"/>
              <a:gd name="connsiteX453" fmla="*/ 8943565 w 12191142"/>
              <a:gd name="connsiteY453" fmla="*/ 2781378 h 4666894"/>
              <a:gd name="connsiteX454" fmla="*/ 8972698 w 12191142"/>
              <a:gd name="connsiteY454" fmla="*/ 2796447 h 4666894"/>
              <a:gd name="connsiteX455" fmla="*/ 8981070 w 12191142"/>
              <a:gd name="connsiteY455" fmla="*/ 2776020 h 4666894"/>
              <a:gd name="connsiteX456" fmla="*/ 8951936 w 12191142"/>
              <a:gd name="connsiteY456" fmla="*/ 2763630 h 4666894"/>
              <a:gd name="connsiteX457" fmla="*/ 8951267 w 12191142"/>
              <a:gd name="connsiteY457" fmla="*/ 2744208 h 4666894"/>
              <a:gd name="connsiteX458" fmla="*/ 8947583 w 12191142"/>
              <a:gd name="connsiteY458" fmla="*/ 2732823 h 4666894"/>
              <a:gd name="connsiteX459" fmla="*/ 8974372 w 12191142"/>
              <a:gd name="connsiteY459" fmla="*/ 2714740 h 4666894"/>
              <a:gd name="connsiteX460" fmla="*/ 8958968 w 12191142"/>
              <a:gd name="connsiteY460" fmla="*/ 2699336 h 4666894"/>
              <a:gd name="connsiteX461" fmla="*/ 8935528 w 12191142"/>
              <a:gd name="connsiteY461" fmla="*/ 2718089 h 4666894"/>
              <a:gd name="connsiteX462" fmla="*/ 8924143 w 12191142"/>
              <a:gd name="connsiteY462" fmla="*/ 2712061 h 4666894"/>
              <a:gd name="connsiteX463" fmla="*/ 8910748 w 12191142"/>
              <a:gd name="connsiteY463" fmla="*/ 2708712 h 4666894"/>
              <a:gd name="connsiteX464" fmla="*/ 8909409 w 12191142"/>
              <a:gd name="connsiteY464" fmla="*/ 2671877 h 4666894"/>
              <a:gd name="connsiteX465" fmla="*/ 6925771 w 12191142"/>
              <a:gd name="connsiteY465" fmla="*/ 2652120 h 4666894"/>
              <a:gd name="connsiteX466" fmla="*/ 6988658 w 12191142"/>
              <a:gd name="connsiteY466" fmla="*/ 2877149 h 4666894"/>
              <a:gd name="connsiteX467" fmla="*/ 6839377 w 12191142"/>
              <a:gd name="connsiteY467" fmla="*/ 2911305 h 4666894"/>
              <a:gd name="connsiteX468" fmla="*/ 6957919 w 12191142"/>
              <a:gd name="connsiteY468" fmla="*/ 2582804 h 4666894"/>
              <a:gd name="connsiteX469" fmla="*/ 6864826 w 12191142"/>
              <a:gd name="connsiteY469" fmla="*/ 2590841 h 4666894"/>
              <a:gd name="connsiteX470" fmla="*/ 6612507 w 12191142"/>
              <a:gd name="connsiteY470" fmla="*/ 3107702 h 4666894"/>
              <a:gd name="connsiteX471" fmla="*/ 6741597 w 12191142"/>
              <a:gd name="connsiteY471" fmla="*/ 3196608 h 4666894"/>
              <a:gd name="connsiteX472" fmla="*/ 6801537 w 12191142"/>
              <a:gd name="connsiteY472" fmla="*/ 3033530 h 4666894"/>
              <a:gd name="connsiteX473" fmla="*/ 7041509 w 12191142"/>
              <a:gd name="connsiteY473" fmla="*/ 3036878 h 4666894"/>
              <a:gd name="connsiteX474" fmla="*/ 7081651 w 12191142"/>
              <a:gd name="connsiteY474" fmla="*/ 3159104 h 4666894"/>
              <a:gd name="connsiteX475" fmla="*/ 7140922 w 12191142"/>
              <a:gd name="connsiteY475" fmla="*/ 3145207 h 4666894"/>
              <a:gd name="connsiteX476" fmla="*/ 10445581 w 12191142"/>
              <a:gd name="connsiteY476" fmla="*/ 2283580 h 4666894"/>
              <a:gd name="connsiteX477" fmla="*/ 10464835 w 12191142"/>
              <a:gd name="connsiteY477" fmla="*/ 2291784 h 4666894"/>
              <a:gd name="connsiteX478" fmla="*/ 10472704 w 12191142"/>
              <a:gd name="connsiteY478" fmla="*/ 2311708 h 4666894"/>
              <a:gd name="connsiteX479" fmla="*/ 10466175 w 12191142"/>
              <a:gd name="connsiteY479" fmla="*/ 2332135 h 4666894"/>
              <a:gd name="connsiteX480" fmla="*/ 10445581 w 12191142"/>
              <a:gd name="connsiteY480" fmla="*/ 2338832 h 4666894"/>
              <a:gd name="connsiteX481" fmla="*/ 10424986 w 12191142"/>
              <a:gd name="connsiteY481" fmla="*/ 2332135 h 4666894"/>
              <a:gd name="connsiteX482" fmla="*/ 10418122 w 12191142"/>
              <a:gd name="connsiteY482" fmla="*/ 2311708 h 4666894"/>
              <a:gd name="connsiteX483" fmla="*/ 10426326 w 12191142"/>
              <a:gd name="connsiteY483" fmla="*/ 2291784 h 4666894"/>
              <a:gd name="connsiteX484" fmla="*/ 10445581 w 12191142"/>
              <a:gd name="connsiteY484" fmla="*/ 2283580 h 4666894"/>
              <a:gd name="connsiteX485" fmla="*/ 8654881 w 12191142"/>
              <a:gd name="connsiteY485" fmla="*/ 2283580 h 4666894"/>
              <a:gd name="connsiteX486" fmla="*/ 8674135 w 12191142"/>
              <a:gd name="connsiteY486" fmla="*/ 2291784 h 4666894"/>
              <a:gd name="connsiteX487" fmla="*/ 8682005 w 12191142"/>
              <a:gd name="connsiteY487" fmla="*/ 2311708 h 4666894"/>
              <a:gd name="connsiteX488" fmla="*/ 8675475 w 12191142"/>
              <a:gd name="connsiteY488" fmla="*/ 2332135 h 4666894"/>
              <a:gd name="connsiteX489" fmla="*/ 8654881 w 12191142"/>
              <a:gd name="connsiteY489" fmla="*/ 2338832 h 4666894"/>
              <a:gd name="connsiteX490" fmla="*/ 8634287 w 12191142"/>
              <a:gd name="connsiteY490" fmla="*/ 2332135 h 4666894"/>
              <a:gd name="connsiteX491" fmla="*/ 8627422 w 12191142"/>
              <a:gd name="connsiteY491" fmla="*/ 2311708 h 4666894"/>
              <a:gd name="connsiteX492" fmla="*/ 8635626 w 12191142"/>
              <a:gd name="connsiteY492" fmla="*/ 2291784 h 4666894"/>
              <a:gd name="connsiteX493" fmla="*/ 8654881 w 12191142"/>
              <a:gd name="connsiteY493" fmla="*/ 2283580 h 4666894"/>
              <a:gd name="connsiteX494" fmla="*/ 10452278 w 12191142"/>
              <a:gd name="connsiteY494" fmla="*/ 2208235 h 4666894"/>
              <a:gd name="connsiteX495" fmla="*/ 10469021 w 12191142"/>
              <a:gd name="connsiteY495" fmla="*/ 2213761 h 4666894"/>
              <a:gd name="connsiteX496" fmla="*/ 10474379 w 12191142"/>
              <a:gd name="connsiteY496" fmla="*/ 2229667 h 4666894"/>
              <a:gd name="connsiteX497" fmla="*/ 10469021 w 12191142"/>
              <a:gd name="connsiteY497" fmla="*/ 2245573 h 4666894"/>
              <a:gd name="connsiteX498" fmla="*/ 10452278 w 12191142"/>
              <a:gd name="connsiteY498" fmla="*/ 2250763 h 4666894"/>
              <a:gd name="connsiteX499" fmla="*/ 10436539 w 12191142"/>
              <a:gd name="connsiteY499" fmla="*/ 2245573 h 4666894"/>
              <a:gd name="connsiteX500" fmla="*/ 10431182 w 12191142"/>
              <a:gd name="connsiteY500" fmla="*/ 2229667 h 4666894"/>
              <a:gd name="connsiteX501" fmla="*/ 10436539 w 12191142"/>
              <a:gd name="connsiteY501" fmla="*/ 2213761 h 4666894"/>
              <a:gd name="connsiteX502" fmla="*/ 10452278 w 12191142"/>
              <a:gd name="connsiteY502" fmla="*/ 2208235 h 4666894"/>
              <a:gd name="connsiteX503" fmla="*/ 8661578 w 12191142"/>
              <a:gd name="connsiteY503" fmla="*/ 2208235 h 4666894"/>
              <a:gd name="connsiteX504" fmla="*/ 8678321 w 12191142"/>
              <a:gd name="connsiteY504" fmla="*/ 2213761 h 4666894"/>
              <a:gd name="connsiteX505" fmla="*/ 8683679 w 12191142"/>
              <a:gd name="connsiteY505" fmla="*/ 2229667 h 4666894"/>
              <a:gd name="connsiteX506" fmla="*/ 8678321 w 12191142"/>
              <a:gd name="connsiteY506" fmla="*/ 2245573 h 4666894"/>
              <a:gd name="connsiteX507" fmla="*/ 8661578 w 12191142"/>
              <a:gd name="connsiteY507" fmla="*/ 2250763 h 4666894"/>
              <a:gd name="connsiteX508" fmla="*/ 8645840 w 12191142"/>
              <a:gd name="connsiteY508" fmla="*/ 2245573 h 4666894"/>
              <a:gd name="connsiteX509" fmla="*/ 8640482 w 12191142"/>
              <a:gd name="connsiteY509" fmla="*/ 2229667 h 4666894"/>
              <a:gd name="connsiteX510" fmla="*/ 8645840 w 12191142"/>
              <a:gd name="connsiteY510" fmla="*/ 2213761 h 4666894"/>
              <a:gd name="connsiteX511" fmla="*/ 8661578 w 12191142"/>
              <a:gd name="connsiteY511" fmla="*/ 2208235 h 4666894"/>
              <a:gd name="connsiteX512" fmla="*/ 9696826 w 12191142"/>
              <a:gd name="connsiteY512" fmla="*/ 2105935 h 4666894"/>
              <a:gd name="connsiteX513" fmla="*/ 9731244 w 12191142"/>
              <a:gd name="connsiteY513" fmla="*/ 2114795 h 4666894"/>
              <a:gd name="connsiteX514" fmla="*/ 9756636 w 12191142"/>
              <a:gd name="connsiteY514" fmla="*/ 2141373 h 4666894"/>
              <a:gd name="connsiteX515" fmla="*/ 9769667 w 12191142"/>
              <a:gd name="connsiteY515" fmla="*/ 2173805 h 4666894"/>
              <a:gd name="connsiteX516" fmla="*/ 9773678 w 12191142"/>
              <a:gd name="connsiteY516" fmla="*/ 2212589 h 4666894"/>
              <a:gd name="connsiteX517" fmla="*/ 9769335 w 12191142"/>
              <a:gd name="connsiteY517" fmla="*/ 2252330 h 4666894"/>
              <a:gd name="connsiteX518" fmla="*/ 9756971 w 12191142"/>
              <a:gd name="connsiteY518" fmla="*/ 2284694 h 4666894"/>
              <a:gd name="connsiteX519" fmla="*/ 9731911 w 12191142"/>
              <a:gd name="connsiteY519" fmla="*/ 2311528 h 4666894"/>
              <a:gd name="connsiteX520" fmla="*/ 9696826 w 12191142"/>
              <a:gd name="connsiteY520" fmla="*/ 2320247 h 4666894"/>
              <a:gd name="connsiteX521" fmla="*/ 9662260 w 12191142"/>
              <a:gd name="connsiteY521" fmla="*/ 2311528 h 4666894"/>
              <a:gd name="connsiteX522" fmla="*/ 9636755 w 12191142"/>
              <a:gd name="connsiteY522" fmla="*/ 2284694 h 4666894"/>
              <a:gd name="connsiteX523" fmla="*/ 9624169 w 12191142"/>
              <a:gd name="connsiteY523" fmla="*/ 2252330 h 4666894"/>
              <a:gd name="connsiteX524" fmla="*/ 9619975 w 12191142"/>
              <a:gd name="connsiteY524" fmla="*/ 2212589 h 4666894"/>
              <a:gd name="connsiteX525" fmla="*/ 9624169 w 12191142"/>
              <a:gd name="connsiteY525" fmla="*/ 2174307 h 4666894"/>
              <a:gd name="connsiteX526" fmla="*/ 9637090 w 12191142"/>
              <a:gd name="connsiteY526" fmla="*/ 2141707 h 4666894"/>
              <a:gd name="connsiteX527" fmla="*/ 9662594 w 12191142"/>
              <a:gd name="connsiteY527" fmla="*/ 2114795 h 4666894"/>
              <a:gd name="connsiteX528" fmla="*/ 9696826 w 12191142"/>
              <a:gd name="connsiteY528" fmla="*/ 2105935 h 4666894"/>
              <a:gd name="connsiteX529" fmla="*/ 8334752 w 12191142"/>
              <a:gd name="connsiteY529" fmla="*/ 2105935 h 4666894"/>
              <a:gd name="connsiteX530" fmla="*/ 8369169 w 12191142"/>
              <a:gd name="connsiteY530" fmla="*/ 2114795 h 4666894"/>
              <a:gd name="connsiteX531" fmla="*/ 8394561 w 12191142"/>
              <a:gd name="connsiteY531" fmla="*/ 2141373 h 4666894"/>
              <a:gd name="connsiteX532" fmla="*/ 8407592 w 12191142"/>
              <a:gd name="connsiteY532" fmla="*/ 2173805 h 4666894"/>
              <a:gd name="connsiteX533" fmla="*/ 8411603 w 12191142"/>
              <a:gd name="connsiteY533" fmla="*/ 2212589 h 4666894"/>
              <a:gd name="connsiteX534" fmla="*/ 8407260 w 12191142"/>
              <a:gd name="connsiteY534" fmla="*/ 2252330 h 4666894"/>
              <a:gd name="connsiteX535" fmla="*/ 8394896 w 12191142"/>
              <a:gd name="connsiteY535" fmla="*/ 2284694 h 4666894"/>
              <a:gd name="connsiteX536" fmla="*/ 8369836 w 12191142"/>
              <a:gd name="connsiteY536" fmla="*/ 2311528 h 4666894"/>
              <a:gd name="connsiteX537" fmla="*/ 8334752 w 12191142"/>
              <a:gd name="connsiteY537" fmla="*/ 2320247 h 4666894"/>
              <a:gd name="connsiteX538" fmla="*/ 8300185 w 12191142"/>
              <a:gd name="connsiteY538" fmla="*/ 2311528 h 4666894"/>
              <a:gd name="connsiteX539" fmla="*/ 8274680 w 12191142"/>
              <a:gd name="connsiteY539" fmla="*/ 2284694 h 4666894"/>
              <a:gd name="connsiteX540" fmla="*/ 8262094 w 12191142"/>
              <a:gd name="connsiteY540" fmla="*/ 2252330 h 4666894"/>
              <a:gd name="connsiteX541" fmla="*/ 8257900 w 12191142"/>
              <a:gd name="connsiteY541" fmla="*/ 2212589 h 4666894"/>
              <a:gd name="connsiteX542" fmla="*/ 8262094 w 12191142"/>
              <a:gd name="connsiteY542" fmla="*/ 2174307 h 4666894"/>
              <a:gd name="connsiteX543" fmla="*/ 8275015 w 12191142"/>
              <a:gd name="connsiteY543" fmla="*/ 2141707 h 4666894"/>
              <a:gd name="connsiteX544" fmla="*/ 8300520 w 12191142"/>
              <a:gd name="connsiteY544" fmla="*/ 2114795 h 4666894"/>
              <a:gd name="connsiteX545" fmla="*/ 8334752 w 12191142"/>
              <a:gd name="connsiteY545" fmla="*/ 2105935 h 4666894"/>
              <a:gd name="connsiteX546" fmla="*/ 10176016 w 12191142"/>
              <a:gd name="connsiteY546" fmla="*/ 2072281 h 4666894"/>
              <a:gd name="connsiteX547" fmla="*/ 10138176 w 12191142"/>
              <a:gd name="connsiteY547" fmla="*/ 2146621 h 4666894"/>
              <a:gd name="connsiteX548" fmla="*/ 10107704 w 12191142"/>
              <a:gd name="connsiteY548" fmla="*/ 2233685 h 4666894"/>
              <a:gd name="connsiteX549" fmla="*/ 10134828 w 12191142"/>
              <a:gd name="connsiteY549" fmla="*/ 2245070 h 4666894"/>
              <a:gd name="connsiteX550" fmla="*/ 10154417 w 12191142"/>
              <a:gd name="connsiteY550" fmla="*/ 2165373 h 4666894"/>
              <a:gd name="connsiteX551" fmla="*/ 10186062 w 12191142"/>
              <a:gd name="connsiteY551" fmla="*/ 2087015 h 4666894"/>
              <a:gd name="connsiteX552" fmla="*/ 9222120 w 12191142"/>
              <a:gd name="connsiteY552" fmla="*/ 2061733 h 4666894"/>
              <a:gd name="connsiteX553" fmla="*/ 9165864 w 12191142"/>
              <a:gd name="connsiteY553" fmla="*/ 2065751 h 4666894"/>
              <a:gd name="connsiteX554" fmla="*/ 9162515 w 12191142"/>
              <a:gd name="connsiteY554" fmla="*/ 2092823 h 4666894"/>
              <a:gd name="connsiteX555" fmla="*/ 9117978 w 12191142"/>
              <a:gd name="connsiteY555" fmla="*/ 2086141 h 4666894"/>
              <a:gd name="connsiteX556" fmla="*/ 9114629 w 12191142"/>
              <a:gd name="connsiteY556" fmla="*/ 2117890 h 4666894"/>
              <a:gd name="connsiteX557" fmla="*/ 9159836 w 12191142"/>
              <a:gd name="connsiteY557" fmla="*/ 2117890 h 4666894"/>
              <a:gd name="connsiteX558" fmla="*/ 9157994 w 12191142"/>
              <a:gd name="connsiteY558" fmla="*/ 2140787 h 4666894"/>
              <a:gd name="connsiteX559" fmla="*/ 9157157 w 12191142"/>
              <a:gd name="connsiteY559" fmla="*/ 2154657 h 4666894"/>
              <a:gd name="connsiteX560" fmla="*/ 9157492 w 12191142"/>
              <a:gd name="connsiteY560" fmla="*/ 2162702 h 4666894"/>
              <a:gd name="connsiteX561" fmla="*/ 9158162 w 12191142"/>
              <a:gd name="connsiteY561" fmla="*/ 2170077 h 4666894"/>
              <a:gd name="connsiteX562" fmla="*/ 9117978 w 12191142"/>
              <a:gd name="connsiteY562" fmla="*/ 2181807 h 4666894"/>
              <a:gd name="connsiteX563" fmla="*/ 9128359 w 12191142"/>
              <a:gd name="connsiteY563" fmla="*/ 2208288 h 4666894"/>
              <a:gd name="connsiteX564" fmla="*/ 9160840 w 12191142"/>
              <a:gd name="connsiteY564" fmla="*/ 2196222 h 4666894"/>
              <a:gd name="connsiteX565" fmla="*/ 9165696 w 12191142"/>
              <a:gd name="connsiteY565" fmla="*/ 2225551 h 4666894"/>
              <a:gd name="connsiteX566" fmla="*/ 9174570 w 12191142"/>
              <a:gd name="connsiteY566" fmla="*/ 2251867 h 4666894"/>
              <a:gd name="connsiteX567" fmla="*/ 9135056 w 12191142"/>
              <a:gd name="connsiteY567" fmla="*/ 2274324 h 4666894"/>
              <a:gd name="connsiteX568" fmla="*/ 9157492 w 12191142"/>
              <a:gd name="connsiteY568" fmla="*/ 2298125 h 4666894"/>
              <a:gd name="connsiteX569" fmla="*/ 9186290 w 12191142"/>
              <a:gd name="connsiteY569" fmla="*/ 2275998 h 4666894"/>
              <a:gd name="connsiteX570" fmla="*/ 9209061 w 12191142"/>
              <a:gd name="connsiteY570" fmla="*/ 2300469 h 4666894"/>
              <a:gd name="connsiteX571" fmla="*/ 9236854 w 12191142"/>
              <a:gd name="connsiteY571" fmla="*/ 2315219 h 4666894"/>
              <a:gd name="connsiteX572" fmla="*/ 9222120 w 12191142"/>
              <a:gd name="connsiteY572" fmla="*/ 2350385 h 4666894"/>
              <a:gd name="connsiteX573" fmla="*/ 9252928 w 12191142"/>
              <a:gd name="connsiteY573" fmla="*/ 2357752 h 4666894"/>
              <a:gd name="connsiteX574" fmla="*/ 9262639 w 12191142"/>
              <a:gd name="connsiteY574" fmla="*/ 2320247 h 4666894"/>
              <a:gd name="connsiteX575" fmla="*/ 9287921 w 12191142"/>
              <a:gd name="connsiteY575" fmla="*/ 2320247 h 4666894"/>
              <a:gd name="connsiteX576" fmla="*/ 9310190 w 12191142"/>
              <a:gd name="connsiteY576" fmla="*/ 2313550 h 4666894"/>
              <a:gd name="connsiteX577" fmla="*/ 9323249 w 12191142"/>
              <a:gd name="connsiteY577" fmla="*/ 2348041 h 4666894"/>
              <a:gd name="connsiteX578" fmla="*/ 9343676 w 12191142"/>
              <a:gd name="connsiteY578" fmla="*/ 2330628 h 4666894"/>
              <a:gd name="connsiteX579" fmla="*/ 9331621 w 12191142"/>
              <a:gd name="connsiteY579" fmla="*/ 2300825 h 4666894"/>
              <a:gd name="connsiteX580" fmla="*/ 9352550 w 12191142"/>
              <a:gd name="connsiteY580" fmla="*/ 2279896 h 4666894"/>
              <a:gd name="connsiteX581" fmla="*/ 9372809 w 12191142"/>
              <a:gd name="connsiteY581" fmla="*/ 2250261 h 4666894"/>
              <a:gd name="connsiteX582" fmla="*/ 9336858 w 12191142"/>
              <a:gd name="connsiteY582" fmla="*/ 2438621 h 4666894"/>
              <a:gd name="connsiteX583" fmla="*/ 9249747 w 12191142"/>
              <a:gd name="connsiteY583" fmla="*/ 2501408 h 4666894"/>
              <a:gd name="connsiteX584" fmla="*/ 9212074 w 12191142"/>
              <a:gd name="connsiteY584" fmla="*/ 2496553 h 4666894"/>
              <a:gd name="connsiteX585" fmla="*/ 9180095 w 12191142"/>
              <a:gd name="connsiteY585" fmla="*/ 2481986 h 4666894"/>
              <a:gd name="connsiteX586" fmla="*/ 9156320 w 12191142"/>
              <a:gd name="connsiteY586" fmla="*/ 2461057 h 4666894"/>
              <a:gd name="connsiteX587" fmla="*/ 9130200 w 12191142"/>
              <a:gd name="connsiteY587" fmla="*/ 2428743 h 4666894"/>
              <a:gd name="connsiteX588" fmla="*/ 9142256 w 12191142"/>
              <a:gd name="connsiteY588" fmla="*/ 2474787 h 4666894"/>
              <a:gd name="connsiteX589" fmla="*/ 9174737 w 12191142"/>
              <a:gd name="connsiteY589" fmla="*/ 2512794 h 4666894"/>
              <a:gd name="connsiteX590" fmla="*/ 9217935 w 12191142"/>
              <a:gd name="connsiteY590" fmla="*/ 2536904 h 4666894"/>
              <a:gd name="connsiteX591" fmla="*/ 9266155 w 12191142"/>
              <a:gd name="connsiteY591" fmla="*/ 2544940 h 4666894"/>
              <a:gd name="connsiteX592" fmla="*/ 9276703 w 12191142"/>
              <a:gd name="connsiteY592" fmla="*/ 2544606 h 4666894"/>
              <a:gd name="connsiteX593" fmla="*/ 9287251 w 12191142"/>
              <a:gd name="connsiteY593" fmla="*/ 2543601 h 4666894"/>
              <a:gd name="connsiteX594" fmla="*/ 9265318 w 12191142"/>
              <a:gd name="connsiteY594" fmla="*/ 2547787 h 4666894"/>
              <a:gd name="connsiteX595" fmla="*/ 9242045 w 12191142"/>
              <a:gd name="connsiteY595" fmla="*/ 2548959 h 4666894"/>
              <a:gd name="connsiteX596" fmla="*/ 9180597 w 12191142"/>
              <a:gd name="connsiteY596" fmla="*/ 2539750 h 4666894"/>
              <a:gd name="connsiteX597" fmla="*/ 9130200 w 12191142"/>
              <a:gd name="connsiteY597" fmla="*/ 2511789 h 4666894"/>
              <a:gd name="connsiteX598" fmla="*/ 9114629 w 12191142"/>
              <a:gd name="connsiteY598" fmla="*/ 2541090 h 4666894"/>
              <a:gd name="connsiteX599" fmla="*/ 9182850 w 12191142"/>
              <a:gd name="connsiteY599" fmla="*/ 2577464 h 4666894"/>
              <a:gd name="connsiteX600" fmla="*/ 9265150 w 12191142"/>
              <a:gd name="connsiteY600" fmla="*/ 2589477 h 4666894"/>
              <a:gd name="connsiteX601" fmla="*/ 9409184 w 12191142"/>
              <a:gd name="connsiteY601" fmla="*/ 2503208 h 4666894"/>
              <a:gd name="connsiteX602" fmla="*/ 9457194 w 12191142"/>
              <a:gd name="connsiteY602" fmla="*/ 2244735 h 4666894"/>
              <a:gd name="connsiteX603" fmla="*/ 9454348 w 12191142"/>
              <a:gd name="connsiteY603" fmla="*/ 2158587 h 4666894"/>
              <a:gd name="connsiteX604" fmla="*/ 9446144 w 12191142"/>
              <a:gd name="connsiteY604" fmla="*/ 2063407 h 4666894"/>
              <a:gd name="connsiteX605" fmla="*/ 9355731 w 12191142"/>
              <a:gd name="connsiteY605" fmla="*/ 2084001 h 4666894"/>
              <a:gd name="connsiteX606" fmla="*/ 9364102 w 12191142"/>
              <a:gd name="connsiteY606" fmla="*/ 2126518 h 4666894"/>
              <a:gd name="connsiteX607" fmla="*/ 9366781 w 12191142"/>
              <a:gd name="connsiteY607" fmla="*/ 2164703 h 4666894"/>
              <a:gd name="connsiteX608" fmla="*/ 9347024 w 12191142"/>
              <a:gd name="connsiteY608" fmla="*/ 2243689 h 4666894"/>
              <a:gd name="connsiteX609" fmla="*/ 9287084 w 12191142"/>
              <a:gd name="connsiteY609" fmla="*/ 2270018 h 4666894"/>
              <a:gd name="connsiteX610" fmla="*/ 9250919 w 12191142"/>
              <a:gd name="connsiteY610" fmla="*/ 2260796 h 4666894"/>
              <a:gd name="connsiteX611" fmla="*/ 9225134 w 12191142"/>
              <a:gd name="connsiteY611" fmla="*/ 2233125 h 4666894"/>
              <a:gd name="connsiteX612" fmla="*/ 9212410 w 12191142"/>
              <a:gd name="connsiteY612" fmla="*/ 2199589 h 4666894"/>
              <a:gd name="connsiteX613" fmla="*/ 9208056 w 12191142"/>
              <a:gd name="connsiteY613" fmla="*/ 2158341 h 4666894"/>
              <a:gd name="connsiteX614" fmla="*/ 9211572 w 12191142"/>
              <a:gd name="connsiteY614" fmla="*/ 2113380 h 4666894"/>
              <a:gd name="connsiteX615" fmla="*/ 9222120 w 12191142"/>
              <a:gd name="connsiteY615" fmla="*/ 2061733 h 4666894"/>
              <a:gd name="connsiteX616" fmla="*/ 10084430 w 12191142"/>
              <a:gd name="connsiteY616" fmla="*/ 2053696 h 4666894"/>
              <a:gd name="connsiteX617" fmla="*/ 9956848 w 12191142"/>
              <a:gd name="connsiteY617" fmla="*/ 2075964 h 4666894"/>
              <a:gd name="connsiteX618" fmla="*/ 9961536 w 12191142"/>
              <a:gd name="connsiteY618" fmla="*/ 2101733 h 4666894"/>
              <a:gd name="connsiteX619" fmla="*/ 9996362 w 12191142"/>
              <a:gd name="connsiteY619" fmla="*/ 2095041 h 4666894"/>
              <a:gd name="connsiteX620" fmla="*/ 9999710 w 12191142"/>
              <a:gd name="connsiteY620" fmla="*/ 2118131 h 4666894"/>
              <a:gd name="connsiteX621" fmla="*/ 9965554 w 12191142"/>
              <a:gd name="connsiteY621" fmla="*/ 2125493 h 4666894"/>
              <a:gd name="connsiteX622" fmla="*/ 9972252 w 12191142"/>
              <a:gd name="connsiteY622" fmla="*/ 2158958 h 4666894"/>
              <a:gd name="connsiteX623" fmla="*/ 10004733 w 12191142"/>
              <a:gd name="connsiteY623" fmla="*/ 2151596 h 4666894"/>
              <a:gd name="connsiteX624" fmla="*/ 10006408 w 12191142"/>
              <a:gd name="connsiteY624" fmla="*/ 2173687 h 4666894"/>
              <a:gd name="connsiteX625" fmla="*/ 9976940 w 12191142"/>
              <a:gd name="connsiteY625" fmla="*/ 2182053 h 4666894"/>
              <a:gd name="connsiteX626" fmla="*/ 9982632 w 12191142"/>
              <a:gd name="connsiteY626" fmla="*/ 2212840 h 4666894"/>
              <a:gd name="connsiteX627" fmla="*/ 10011765 w 12191142"/>
              <a:gd name="connsiteY627" fmla="*/ 2204473 h 4666894"/>
              <a:gd name="connsiteX628" fmla="*/ 10013440 w 12191142"/>
              <a:gd name="connsiteY628" fmla="*/ 2228238 h 4666894"/>
              <a:gd name="connsiteX629" fmla="*/ 9986985 w 12191142"/>
              <a:gd name="connsiteY629" fmla="*/ 2234930 h 4666894"/>
              <a:gd name="connsiteX630" fmla="*/ 10024490 w 12191142"/>
              <a:gd name="connsiteY630" fmla="*/ 2324619 h 4666894"/>
              <a:gd name="connsiteX631" fmla="*/ 10090458 w 12191142"/>
              <a:gd name="connsiteY631" fmla="*/ 2354403 h 4666894"/>
              <a:gd name="connsiteX632" fmla="*/ 10151738 w 12191142"/>
              <a:gd name="connsiteY632" fmla="*/ 2335954 h 4666894"/>
              <a:gd name="connsiteX633" fmla="*/ 10205651 w 12191142"/>
              <a:gd name="connsiteY633" fmla="*/ 2280273 h 4666894"/>
              <a:gd name="connsiteX634" fmla="*/ 10196275 w 12191142"/>
              <a:gd name="connsiteY634" fmla="*/ 2358589 h 4666894"/>
              <a:gd name="connsiteX635" fmla="*/ 10307450 w 12191142"/>
              <a:gd name="connsiteY635" fmla="*/ 2373490 h 4666894"/>
              <a:gd name="connsiteX636" fmla="*/ 10292716 w 12191142"/>
              <a:gd name="connsiteY636" fmla="*/ 2060058 h 4666894"/>
              <a:gd name="connsiteX637" fmla="*/ 10231436 w 12191142"/>
              <a:gd name="connsiteY637" fmla="*/ 2063407 h 4666894"/>
              <a:gd name="connsiteX638" fmla="*/ 10213353 w 12191142"/>
              <a:gd name="connsiteY638" fmla="*/ 2219699 h 4666894"/>
              <a:gd name="connsiteX639" fmla="*/ 10165802 w 12191142"/>
              <a:gd name="connsiteY639" fmla="*/ 2281714 h 4666894"/>
              <a:gd name="connsiteX640" fmla="*/ 10121266 w 12191142"/>
              <a:gd name="connsiteY640" fmla="*/ 2302499 h 4666894"/>
              <a:gd name="connsiteX641" fmla="*/ 10091128 w 12191142"/>
              <a:gd name="connsiteY641" fmla="*/ 2282910 h 4666894"/>
              <a:gd name="connsiteX642" fmla="*/ 10081082 w 12191142"/>
              <a:gd name="connsiteY642" fmla="*/ 2223472 h 4666894"/>
              <a:gd name="connsiteX643" fmla="*/ 10081919 w 12191142"/>
              <a:gd name="connsiteY643" fmla="*/ 2178935 h 4666894"/>
              <a:gd name="connsiteX644" fmla="*/ 10084430 w 12191142"/>
              <a:gd name="connsiteY644" fmla="*/ 2053696 h 4666894"/>
              <a:gd name="connsiteX645" fmla="*/ 9625035 w 12191142"/>
              <a:gd name="connsiteY645" fmla="*/ 2029083 h 4666894"/>
              <a:gd name="connsiteX646" fmla="*/ 9599214 w 12191142"/>
              <a:gd name="connsiteY646" fmla="*/ 2046831 h 4666894"/>
              <a:gd name="connsiteX647" fmla="*/ 9621650 w 12191142"/>
              <a:gd name="connsiteY647" fmla="*/ 2081992 h 4666894"/>
              <a:gd name="connsiteX648" fmla="*/ 9591368 w 12191142"/>
              <a:gd name="connsiteY648" fmla="*/ 2111460 h 4666894"/>
              <a:gd name="connsiteX649" fmla="*/ 9570478 w 12191142"/>
              <a:gd name="connsiteY649" fmla="*/ 2148630 h 4666894"/>
              <a:gd name="connsiteX650" fmla="*/ 9532058 w 12191142"/>
              <a:gd name="connsiteY650" fmla="*/ 2132556 h 4666894"/>
              <a:gd name="connsiteX651" fmla="*/ 9524372 w 12191142"/>
              <a:gd name="connsiteY651" fmla="*/ 2161355 h 4666894"/>
              <a:gd name="connsiteX652" fmla="*/ 9561709 w 12191142"/>
              <a:gd name="connsiteY652" fmla="*/ 2173410 h 4666894"/>
              <a:gd name="connsiteX653" fmla="*/ 9557858 w 12191142"/>
              <a:gd name="connsiteY653" fmla="*/ 2192329 h 4666894"/>
              <a:gd name="connsiteX654" fmla="*/ 9556686 w 12191142"/>
              <a:gd name="connsiteY654" fmla="*/ 2212589 h 4666894"/>
              <a:gd name="connsiteX655" fmla="*/ 9558026 w 12191142"/>
              <a:gd name="connsiteY655" fmla="*/ 2233350 h 4666894"/>
              <a:gd name="connsiteX656" fmla="*/ 9562379 w 12191142"/>
              <a:gd name="connsiteY656" fmla="*/ 2257125 h 4666894"/>
              <a:gd name="connsiteX657" fmla="*/ 9524372 w 12191142"/>
              <a:gd name="connsiteY657" fmla="*/ 2265497 h 4666894"/>
              <a:gd name="connsiteX658" fmla="*/ 9530384 w 12191142"/>
              <a:gd name="connsiteY658" fmla="*/ 2294049 h 4666894"/>
              <a:gd name="connsiteX659" fmla="*/ 9572126 w 12191142"/>
              <a:gd name="connsiteY659" fmla="*/ 2280948 h 4666894"/>
              <a:gd name="connsiteX660" fmla="*/ 9589343 w 12191142"/>
              <a:gd name="connsiteY660" fmla="*/ 2310840 h 4666894"/>
              <a:gd name="connsiteX661" fmla="*/ 9612943 w 12191142"/>
              <a:gd name="connsiteY661" fmla="*/ 2335698 h 4666894"/>
              <a:gd name="connsiteX662" fmla="*/ 9584814 w 12191142"/>
              <a:gd name="connsiteY662" fmla="*/ 2376002 h 4666894"/>
              <a:gd name="connsiteX663" fmla="*/ 9611306 w 12191142"/>
              <a:gd name="connsiteY663" fmla="*/ 2391406 h 4666894"/>
              <a:gd name="connsiteX664" fmla="*/ 9636117 w 12191142"/>
              <a:gd name="connsiteY664" fmla="*/ 2352729 h 4666894"/>
              <a:gd name="connsiteX665" fmla="*/ 9673166 w 12191142"/>
              <a:gd name="connsiteY665" fmla="*/ 2368467 h 4666894"/>
              <a:gd name="connsiteX666" fmla="*/ 9712565 w 12191142"/>
              <a:gd name="connsiteY666" fmla="*/ 2373490 h 4666894"/>
              <a:gd name="connsiteX667" fmla="*/ 9725423 w 12191142"/>
              <a:gd name="connsiteY667" fmla="*/ 2372653 h 4666894"/>
              <a:gd name="connsiteX668" fmla="*/ 9742964 w 12191142"/>
              <a:gd name="connsiteY668" fmla="*/ 2370142 h 4666894"/>
              <a:gd name="connsiteX669" fmla="*/ 9748976 w 12191142"/>
              <a:gd name="connsiteY669" fmla="*/ 2409488 h 4666894"/>
              <a:gd name="connsiteX670" fmla="*/ 9779705 w 12191142"/>
              <a:gd name="connsiteY670" fmla="*/ 2401786 h 4666894"/>
              <a:gd name="connsiteX671" fmla="*/ 9770329 w 12191142"/>
              <a:gd name="connsiteY671" fmla="*/ 2361833 h 4666894"/>
              <a:gd name="connsiteX672" fmla="*/ 9817934 w 12191142"/>
              <a:gd name="connsiteY672" fmla="*/ 2331949 h 4666894"/>
              <a:gd name="connsiteX673" fmla="*/ 9850801 w 12191142"/>
              <a:gd name="connsiteY673" fmla="*/ 2285950 h 4666894"/>
              <a:gd name="connsiteX674" fmla="*/ 9877292 w 12191142"/>
              <a:gd name="connsiteY674" fmla="*/ 2304755 h 4666894"/>
              <a:gd name="connsiteX675" fmla="*/ 9894396 w 12191142"/>
              <a:gd name="connsiteY675" fmla="*/ 2275208 h 4666894"/>
              <a:gd name="connsiteX676" fmla="*/ 9860742 w 12191142"/>
              <a:gd name="connsiteY676" fmla="*/ 2259804 h 4666894"/>
              <a:gd name="connsiteX677" fmla="*/ 9865765 w 12191142"/>
              <a:gd name="connsiteY677" fmla="*/ 2236364 h 4666894"/>
              <a:gd name="connsiteX678" fmla="*/ 9867439 w 12191142"/>
              <a:gd name="connsiteY678" fmla="*/ 2212589 h 4666894"/>
              <a:gd name="connsiteX679" fmla="*/ 9866770 w 12191142"/>
              <a:gd name="connsiteY679" fmla="*/ 2197352 h 4666894"/>
              <a:gd name="connsiteX680" fmla="*/ 9865095 w 12191142"/>
              <a:gd name="connsiteY680" fmla="*/ 2183790 h 4666894"/>
              <a:gd name="connsiteX681" fmla="*/ 9907120 w 12191142"/>
              <a:gd name="connsiteY681" fmla="*/ 2172405 h 4666894"/>
              <a:gd name="connsiteX682" fmla="*/ 9899418 w 12191142"/>
              <a:gd name="connsiteY682" fmla="*/ 2138249 h 4666894"/>
              <a:gd name="connsiteX683" fmla="*/ 9858482 w 12191142"/>
              <a:gd name="connsiteY683" fmla="*/ 2156332 h 4666894"/>
              <a:gd name="connsiteX684" fmla="*/ 9834992 w 12191142"/>
              <a:gd name="connsiteY684" fmla="*/ 2114139 h 4666894"/>
              <a:gd name="connsiteX685" fmla="*/ 9801136 w 12191142"/>
              <a:gd name="connsiteY685" fmla="*/ 2080987 h 4666894"/>
              <a:gd name="connsiteX686" fmla="*/ 9819219 w 12191142"/>
              <a:gd name="connsiteY686" fmla="*/ 2048506 h 4666894"/>
              <a:gd name="connsiteX687" fmla="*/ 9793142 w 12191142"/>
              <a:gd name="connsiteY687" fmla="*/ 2033772 h 4666894"/>
              <a:gd name="connsiteX688" fmla="*/ 9775420 w 12191142"/>
              <a:gd name="connsiteY688" fmla="*/ 2065751 h 4666894"/>
              <a:gd name="connsiteX689" fmla="*/ 9745496 w 12191142"/>
              <a:gd name="connsiteY689" fmla="*/ 2055538 h 4666894"/>
              <a:gd name="connsiteX690" fmla="*/ 9712565 w 12191142"/>
              <a:gd name="connsiteY690" fmla="*/ 2052022 h 4666894"/>
              <a:gd name="connsiteX691" fmla="*/ 9678862 w 12191142"/>
              <a:gd name="connsiteY691" fmla="*/ 2055705 h 4666894"/>
              <a:gd name="connsiteX692" fmla="*/ 9647172 w 12191142"/>
              <a:gd name="connsiteY692" fmla="*/ 2066756 h 4666894"/>
              <a:gd name="connsiteX693" fmla="*/ 8262960 w 12191142"/>
              <a:gd name="connsiteY693" fmla="*/ 2029083 h 4666894"/>
              <a:gd name="connsiteX694" fmla="*/ 8237139 w 12191142"/>
              <a:gd name="connsiteY694" fmla="*/ 2046831 h 4666894"/>
              <a:gd name="connsiteX695" fmla="*/ 8259575 w 12191142"/>
              <a:gd name="connsiteY695" fmla="*/ 2081992 h 4666894"/>
              <a:gd name="connsiteX696" fmla="*/ 8229293 w 12191142"/>
              <a:gd name="connsiteY696" fmla="*/ 2111460 h 4666894"/>
              <a:gd name="connsiteX697" fmla="*/ 8208403 w 12191142"/>
              <a:gd name="connsiteY697" fmla="*/ 2148630 h 4666894"/>
              <a:gd name="connsiteX698" fmla="*/ 8169983 w 12191142"/>
              <a:gd name="connsiteY698" fmla="*/ 2132556 h 4666894"/>
              <a:gd name="connsiteX699" fmla="*/ 8162297 w 12191142"/>
              <a:gd name="connsiteY699" fmla="*/ 2161355 h 4666894"/>
              <a:gd name="connsiteX700" fmla="*/ 8199634 w 12191142"/>
              <a:gd name="connsiteY700" fmla="*/ 2173410 h 4666894"/>
              <a:gd name="connsiteX701" fmla="*/ 8195783 w 12191142"/>
              <a:gd name="connsiteY701" fmla="*/ 2192329 h 4666894"/>
              <a:gd name="connsiteX702" fmla="*/ 8194611 w 12191142"/>
              <a:gd name="connsiteY702" fmla="*/ 2212589 h 4666894"/>
              <a:gd name="connsiteX703" fmla="*/ 8195951 w 12191142"/>
              <a:gd name="connsiteY703" fmla="*/ 2233350 h 4666894"/>
              <a:gd name="connsiteX704" fmla="*/ 8200304 w 12191142"/>
              <a:gd name="connsiteY704" fmla="*/ 2257125 h 4666894"/>
              <a:gd name="connsiteX705" fmla="*/ 8162297 w 12191142"/>
              <a:gd name="connsiteY705" fmla="*/ 2265497 h 4666894"/>
              <a:gd name="connsiteX706" fmla="*/ 8168309 w 12191142"/>
              <a:gd name="connsiteY706" fmla="*/ 2294049 h 4666894"/>
              <a:gd name="connsiteX707" fmla="*/ 8210052 w 12191142"/>
              <a:gd name="connsiteY707" fmla="*/ 2280948 h 4666894"/>
              <a:gd name="connsiteX708" fmla="*/ 8227268 w 12191142"/>
              <a:gd name="connsiteY708" fmla="*/ 2310840 h 4666894"/>
              <a:gd name="connsiteX709" fmla="*/ 8250868 w 12191142"/>
              <a:gd name="connsiteY709" fmla="*/ 2335698 h 4666894"/>
              <a:gd name="connsiteX710" fmla="*/ 8222740 w 12191142"/>
              <a:gd name="connsiteY710" fmla="*/ 2376002 h 4666894"/>
              <a:gd name="connsiteX711" fmla="*/ 8249231 w 12191142"/>
              <a:gd name="connsiteY711" fmla="*/ 2391406 h 4666894"/>
              <a:gd name="connsiteX712" fmla="*/ 8274042 w 12191142"/>
              <a:gd name="connsiteY712" fmla="*/ 2352729 h 4666894"/>
              <a:gd name="connsiteX713" fmla="*/ 8311091 w 12191142"/>
              <a:gd name="connsiteY713" fmla="*/ 2368467 h 4666894"/>
              <a:gd name="connsiteX714" fmla="*/ 8350490 w 12191142"/>
              <a:gd name="connsiteY714" fmla="*/ 2373490 h 4666894"/>
              <a:gd name="connsiteX715" fmla="*/ 8363348 w 12191142"/>
              <a:gd name="connsiteY715" fmla="*/ 2372653 h 4666894"/>
              <a:gd name="connsiteX716" fmla="*/ 8380889 w 12191142"/>
              <a:gd name="connsiteY716" fmla="*/ 2370142 h 4666894"/>
              <a:gd name="connsiteX717" fmla="*/ 8386901 w 12191142"/>
              <a:gd name="connsiteY717" fmla="*/ 2409488 h 4666894"/>
              <a:gd name="connsiteX718" fmla="*/ 8417630 w 12191142"/>
              <a:gd name="connsiteY718" fmla="*/ 2401786 h 4666894"/>
              <a:gd name="connsiteX719" fmla="*/ 8408254 w 12191142"/>
              <a:gd name="connsiteY719" fmla="*/ 2361833 h 4666894"/>
              <a:gd name="connsiteX720" fmla="*/ 8455860 w 12191142"/>
              <a:gd name="connsiteY720" fmla="*/ 2331949 h 4666894"/>
              <a:gd name="connsiteX721" fmla="*/ 8488726 w 12191142"/>
              <a:gd name="connsiteY721" fmla="*/ 2285950 h 4666894"/>
              <a:gd name="connsiteX722" fmla="*/ 8515217 w 12191142"/>
              <a:gd name="connsiteY722" fmla="*/ 2304755 h 4666894"/>
              <a:gd name="connsiteX723" fmla="*/ 8532321 w 12191142"/>
              <a:gd name="connsiteY723" fmla="*/ 2275208 h 4666894"/>
              <a:gd name="connsiteX724" fmla="*/ 8498667 w 12191142"/>
              <a:gd name="connsiteY724" fmla="*/ 2259804 h 4666894"/>
              <a:gd name="connsiteX725" fmla="*/ 8503690 w 12191142"/>
              <a:gd name="connsiteY725" fmla="*/ 2236364 h 4666894"/>
              <a:gd name="connsiteX726" fmla="*/ 8505364 w 12191142"/>
              <a:gd name="connsiteY726" fmla="*/ 2212589 h 4666894"/>
              <a:gd name="connsiteX727" fmla="*/ 8504695 w 12191142"/>
              <a:gd name="connsiteY727" fmla="*/ 2197352 h 4666894"/>
              <a:gd name="connsiteX728" fmla="*/ 8503020 w 12191142"/>
              <a:gd name="connsiteY728" fmla="*/ 2183790 h 4666894"/>
              <a:gd name="connsiteX729" fmla="*/ 8545046 w 12191142"/>
              <a:gd name="connsiteY729" fmla="*/ 2172405 h 4666894"/>
              <a:gd name="connsiteX730" fmla="*/ 8537344 w 12191142"/>
              <a:gd name="connsiteY730" fmla="*/ 2138249 h 4666894"/>
              <a:gd name="connsiteX731" fmla="*/ 8496407 w 12191142"/>
              <a:gd name="connsiteY731" fmla="*/ 2156332 h 4666894"/>
              <a:gd name="connsiteX732" fmla="*/ 8472917 w 12191142"/>
              <a:gd name="connsiteY732" fmla="*/ 2114139 h 4666894"/>
              <a:gd name="connsiteX733" fmla="*/ 8439061 w 12191142"/>
              <a:gd name="connsiteY733" fmla="*/ 2080987 h 4666894"/>
              <a:gd name="connsiteX734" fmla="*/ 8457144 w 12191142"/>
              <a:gd name="connsiteY734" fmla="*/ 2048506 h 4666894"/>
              <a:gd name="connsiteX735" fmla="*/ 8431067 w 12191142"/>
              <a:gd name="connsiteY735" fmla="*/ 2033772 h 4666894"/>
              <a:gd name="connsiteX736" fmla="*/ 8413345 w 12191142"/>
              <a:gd name="connsiteY736" fmla="*/ 2065751 h 4666894"/>
              <a:gd name="connsiteX737" fmla="*/ 8383422 w 12191142"/>
              <a:gd name="connsiteY737" fmla="*/ 2055538 h 4666894"/>
              <a:gd name="connsiteX738" fmla="*/ 8350490 w 12191142"/>
              <a:gd name="connsiteY738" fmla="*/ 2052022 h 4666894"/>
              <a:gd name="connsiteX739" fmla="*/ 8316787 w 12191142"/>
              <a:gd name="connsiteY739" fmla="*/ 2055705 h 4666894"/>
              <a:gd name="connsiteX740" fmla="*/ 8285098 w 12191142"/>
              <a:gd name="connsiteY740" fmla="*/ 2066756 h 4666894"/>
              <a:gd name="connsiteX741" fmla="*/ 10603804 w 12191142"/>
              <a:gd name="connsiteY741" fmla="*/ 2021884 h 4666894"/>
              <a:gd name="connsiteX742" fmla="*/ 10602799 w 12191142"/>
              <a:gd name="connsiteY742" fmla="*/ 2055370 h 4666894"/>
              <a:gd name="connsiteX743" fmla="*/ 10577852 w 12191142"/>
              <a:gd name="connsiteY743" fmla="*/ 2062235 h 4666894"/>
              <a:gd name="connsiteX744" fmla="*/ 10553909 w 12191142"/>
              <a:gd name="connsiteY744" fmla="*/ 2074123 h 4666894"/>
              <a:gd name="connsiteX745" fmla="*/ 10541854 w 12191142"/>
              <a:gd name="connsiteY745" fmla="*/ 2046329 h 4666894"/>
              <a:gd name="connsiteX746" fmla="*/ 10519083 w 12191142"/>
              <a:gd name="connsiteY746" fmla="*/ 2058049 h 4666894"/>
              <a:gd name="connsiteX747" fmla="*/ 10533482 w 12191142"/>
              <a:gd name="connsiteY747" fmla="*/ 2090531 h 4666894"/>
              <a:gd name="connsiteX748" fmla="*/ 10514060 w 12191142"/>
              <a:gd name="connsiteY748" fmla="*/ 2110958 h 4666894"/>
              <a:gd name="connsiteX749" fmla="*/ 10493299 w 12191142"/>
              <a:gd name="connsiteY749" fmla="*/ 2137747 h 4666894"/>
              <a:gd name="connsiteX750" fmla="*/ 10490620 w 12191142"/>
              <a:gd name="connsiteY750" fmla="*/ 2038962 h 4666894"/>
              <a:gd name="connsiteX751" fmla="*/ 10437544 w 12191142"/>
              <a:gd name="connsiteY751" fmla="*/ 2049845 h 4666894"/>
              <a:gd name="connsiteX752" fmla="*/ 10385473 w 12191142"/>
              <a:gd name="connsiteY752" fmla="*/ 2364951 h 4666894"/>
              <a:gd name="connsiteX753" fmla="*/ 10500331 w 12191142"/>
              <a:gd name="connsiteY753" fmla="*/ 2382197 h 4666894"/>
              <a:gd name="connsiteX754" fmla="*/ 10495308 w 12191142"/>
              <a:gd name="connsiteY754" fmla="*/ 2198022 h 4666894"/>
              <a:gd name="connsiteX755" fmla="*/ 10544868 w 12191142"/>
              <a:gd name="connsiteY755" fmla="*/ 2131552 h 4666894"/>
              <a:gd name="connsiteX756" fmla="*/ 10589070 w 12191142"/>
              <a:gd name="connsiteY756" fmla="*/ 2109283 h 4666894"/>
              <a:gd name="connsiteX757" fmla="*/ 10617198 w 12191142"/>
              <a:gd name="connsiteY757" fmla="*/ 2116294 h 4666894"/>
              <a:gd name="connsiteX758" fmla="*/ 10626574 w 12191142"/>
              <a:gd name="connsiteY758" fmla="*/ 2136993 h 4666894"/>
              <a:gd name="connsiteX759" fmla="*/ 10624063 w 12191142"/>
              <a:gd name="connsiteY759" fmla="*/ 2150346 h 4666894"/>
              <a:gd name="connsiteX760" fmla="*/ 10616194 w 12191142"/>
              <a:gd name="connsiteY760" fmla="*/ 2163699 h 4666894"/>
              <a:gd name="connsiteX761" fmla="*/ 10633287 w 12191142"/>
              <a:gd name="connsiteY761" fmla="*/ 2187306 h 4666894"/>
              <a:gd name="connsiteX762" fmla="*/ 10648555 w 12191142"/>
              <a:gd name="connsiteY762" fmla="*/ 2178506 h 4666894"/>
              <a:gd name="connsiteX763" fmla="*/ 10660804 w 12191142"/>
              <a:gd name="connsiteY763" fmla="*/ 2169056 h 4666894"/>
              <a:gd name="connsiteX764" fmla="*/ 10686311 w 12191142"/>
              <a:gd name="connsiteY764" fmla="*/ 2189650 h 4666894"/>
              <a:gd name="connsiteX765" fmla="*/ 10704430 w 12191142"/>
              <a:gd name="connsiteY765" fmla="*/ 2171735 h 4666894"/>
              <a:gd name="connsiteX766" fmla="*/ 10675632 w 12191142"/>
              <a:gd name="connsiteY766" fmla="*/ 2151309 h 4666894"/>
              <a:gd name="connsiteX767" fmla="*/ 10681157 w 12191142"/>
              <a:gd name="connsiteY767" fmla="*/ 2137412 h 4666894"/>
              <a:gd name="connsiteX768" fmla="*/ 10682999 w 12191142"/>
              <a:gd name="connsiteY768" fmla="*/ 2121171 h 4666894"/>
              <a:gd name="connsiteX769" fmla="*/ 10682664 w 12191142"/>
              <a:gd name="connsiteY769" fmla="*/ 2112799 h 4666894"/>
              <a:gd name="connsiteX770" fmla="*/ 10682329 w 12191142"/>
              <a:gd name="connsiteY770" fmla="*/ 2104763 h 4666894"/>
              <a:gd name="connsiteX771" fmla="*/ 10714811 w 12191142"/>
              <a:gd name="connsiteY771" fmla="*/ 2092707 h 4666894"/>
              <a:gd name="connsiteX772" fmla="*/ 10706104 w 12191142"/>
              <a:gd name="connsiteY772" fmla="*/ 2068367 h 4666894"/>
              <a:gd name="connsiteX773" fmla="*/ 10675569 w 12191142"/>
              <a:gd name="connsiteY773" fmla="*/ 2084373 h 4666894"/>
              <a:gd name="connsiteX774" fmla="*/ 10655268 w 12191142"/>
              <a:gd name="connsiteY774" fmla="*/ 2063203 h 4666894"/>
              <a:gd name="connsiteX775" fmla="*/ 10623226 w 12191142"/>
              <a:gd name="connsiteY775" fmla="*/ 2054701 h 4666894"/>
              <a:gd name="connsiteX776" fmla="*/ 10628248 w 12191142"/>
              <a:gd name="connsiteY776" fmla="*/ 2024228 h 4666894"/>
              <a:gd name="connsiteX777" fmla="*/ 8813104 w 12191142"/>
              <a:gd name="connsiteY777" fmla="*/ 2021884 h 4666894"/>
              <a:gd name="connsiteX778" fmla="*/ 8812099 w 12191142"/>
              <a:gd name="connsiteY778" fmla="*/ 2055370 h 4666894"/>
              <a:gd name="connsiteX779" fmla="*/ 8787152 w 12191142"/>
              <a:gd name="connsiteY779" fmla="*/ 2062235 h 4666894"/>
              <a:gd name="connsiteX780" fmla="*/ 8763209 w 12191142"/>
              <a:gd name="connsiteY780" fmla="*/ 2074123 h 4666894"/>
              <a:gd name="connsiteX781" fmla="*/ 8751154 w 12191142"/>
              <a:gd name="connsiteY781" fmla="*/ 2046329 h 4666894"/>
              <a:gd name="connsiteX782" fmla="*/ 8728383 w 12191142"/>
              <a:gd name="connsiteY782" fmla="*/ 2058049 h 4666894"/>
              <a:gd name="connsiteX783" fmla="*/ 8742782 w 12191142"/>
              <a:gd name="connsiteY783" fmla="*/ 2090531 h 4666894"/>
              <a:gd name="connsiteX784" fmla="*/ 8723360 w 12191142"/>
              <a:gd name="connsiteY784" fmla="*/ 2110958 h 4666894"/>
              <a:gd name="connsiteX785" fmla="*/ 8702599 w 12191142"/>
              <a:gd name="connsiteY785" fmla="*/ 2137747 h 4666894"/>
              <a:gd name="connsiteX786" fmla="*/ 8699920 w 12191142"/>
              <a:gd name="connsiteY786" fmla="*/ 2038962 h 4666894"/>
              <a:gd name="connsiteX787" fmla="*/ 8646844 w 12191142"/>
              <a:gd name="connsiteY787" fmla="*/ 2049845 h 4666894"/>
              <a:gd name="connsiteX788" fmla="*/ 8594773 w 12191142"/>
              <a:gd name="connsiteY788" fmla="*/ 2364951 h 4666894"/>
              <a:gd name="connsiteX789" fmla="*/ 8709631 w 12191142"/>
              <a:gd name="connsiteY789" fmla="*/ 2382197 h 4666894"/>
              <a:gd name="connsiteX790" fmla="*/ 8704608 w 12191142"/>
              <a:gd name="connsiteY790" fmla="*/ 2198022 h 4666894"/>
              <a:gd name="connsiteX791" fmla="*/ 8754168 w 12191142"/>
              <a:gd name="connsiteY791" fmla="*/ 2131552 h 4666894"/>
              <a:gd name="connsiteX792" fmla="*/ 8798370 w 12191142"/>
              <a:gd name="connsiteY792" fmla="*/ 2109283 h 4666894"/>
              <a:gd name="connsiteX793" fmla="*/ 8826498 w 12191142"/>
              <a:gd name="connsiteY793" fmla="*/ 2116294 h 4666894"/>
              <a:gd name="connsiteX794" fmla="*/ 8835874 w 12191142"/>
              <a:gd name="connsiteY794" fmla="*/ 2136993 h 4666894"/>
              <a:gd name="connsiteX795" fmla="*/ 8833363 w 12191142"/>
              <a:gd name="connsiteY795" fmla="*/ 2150346 h 4666894"/>
              <a:gd name="connsiteX796" fmla="*/ 8825494 w 12191142"/>
              <a:gd name="connsiteY796" fmla="*/ 2163699 h 4666894"/>
              <a:gd name="connsiteX797" fmla="*/ 8842587 w 12191142"/>
              <a:gd name="connsiteY797" fmla="*/ 2187306 h 4666894"/>
              <a:gd name="connsiteX798" fmla="*/ 8857855 w 12191142"/>
              <a:gd name="connsiteY798" fmla="*/ 2178506 h 4666894"/>
              <a:gd name="connsiteX799" fmla="*/ 8870104 w 12191142"/>
              <a:gd name="connsiteY799" fmla="*/ 2169056 h 4666894"/>
              <a:gd name="connsiteX800" fmla="*/ 8895611 w 12191142"/>
              <a:gd name="connsiteY800" fmla="*/ 2189650 h 4666894"/>
              <a:gd name="connsiteX801" fmla="*/ 8913730 w 12191142"/>
              <a:gd name="connsiteY801" fmla="*/ 2171735 h 4666894"/>
              <a:gd name="connsiteX802" fmla="*/ 8884932 w 12191142"/>
              <a:gd name="connsiteY802" fmla="*/ 2151309 h 4666894"/>
              <a:gd name="connsiteX803" fmla="*/ 8890457 w 12191142"/>
              <a:gd name="connsiteY803" fmla="*/ 2137412 h 4666894"/>
              <a:gd name="connsiteX804" fmla="*/ 8892299 w 12191142"/>
              <a:gd name="connsiteY804" fmla="*/ 2121171 h 4666894"/>
              <a:gd name="connsiteX805" fmla="*/ 8891964 w 12191142"/>
              <a:gd name="connsiteY805" fmla="*/ 2112799 h 4666894"/>
              <a:gd name="connsiteX806" fmla="*/ 8891629 w 12191142"/>
              <a:gd name="connsiteY806" fmla="*/ 2104763 h 4666894"/>
              <a:gd name="connsiteX807" fmla="*/ 8924111 w 12191142"/>
              <a:gd name="connsiteY807" fmla="*/ 2092707 h 4666894"/>
              <a:gd name="connsiteX808" fmla="*/ 8915404 w 12191142"/>
              <a:gd name="connsiteY808" fmla="*/ 2068367 h 4666894"/>
              <a:gd name="connsiteX809" fmla="*/ 8884869 w 12191142"/>
              <a:gd name="connsiteY809" fmla="*/ 2084373 h 4666894"/>
              <a:gd name="connsiteX810" fmla="*/ 8864568 w 12191142"/>
              <a:gd name="connsiteY810" fmla="*/ 2063203 h 4666894"/>
              <a:gd name="connsiteX811" fmla="*/ 8832526 w 12191142"/>
              <a:gd name="connsiteY811" fmla="*/ 2054701 h 4666894"/>
              <a:gd name="connsiteX812" fmla="*/ 8837548 w 12191142"/>
              <a:gd name="connsiteY812" fmla="*/ 2024228 h 4666894"/>
              <a:gd name="connsiteX813" fmla="*/ 8151377 w 12191142"/>
              <a:gd name="connsiteY813" fmla="*/ 1774420 h 4666894"/>
              <a:gd name="connsiteX814" fmla="*/ 8075865 w 12191142"/>
              <a:gd name="connsiteY814" fmla="*/ 1794344 h 4666894"/>
              <a:gd name="connsiteX815" fmla="*/ 8028482 w 12191142"/>
              <a:gd name="connsiteY815" fmla="*/ 1853783 h 4666894"/>
              <a:gd name="connsiteX816" fmla="*/ 8013078 w 12191142"/>
              <a:gd name="connsiteY816" fmla="*/ 1917072 h 4666894"/>
              <a:gd name="connsiteX817" fmla="*/ 8006046 w 12191142"/>
              <a:gd name="connsiteY817" fmla="*/ 2010164 h 4666894"/>
              <a:gd name="connsiteX818" fmla="*/ 7944431 w 12191142"/>
              <a:gd name="connsiteY818" fmla="*/ 2020210 h 4666894"/>
              <a:gd name="connsiteX819" fmla="*/ 7948115 w 12191142"/>
              <a:gd name="connsiteY819" fmla="*/ 2053026 h 4666894"/>
              <a:gd name="connsiteX820" fmla="*/ 8006046 w 12191142"/>
              <a:gd name="connsiteY820" fmla="*/ 2048003 h 4666894"/>
              <a:gd name="connsiteX821" fmla="*/ 8004372 w 12191142"/>
              <a:gd name="connsiteY821" fmla="*/ 2077806 h 4666894"/>
              <a:gd name="connsiteX822" fmla="*/ 7933381 w 12191142"/>
              <a:gd name="connsiteY822" fmla="*/ 2085508 h 4666894"/>
              <a:gd name="connsiteX823" fmla="*/ 7943427 w 12191142"/>
              <a:gd name="connsiteY823" fmla="*/ 2119664 h 4666894"/>
              <a:gd name="connsiteX824" fmla="*/ 8003702 w 12191142"/>
              <a:gd name="connsiteY824" fmla="*/ 2115311 h 4666894"/>
              <a:gd name="connsiteX825" fmla="*/ 7996335 w 12191142"/>
              <a:gd name="connsiteY825" fmla="*/ 2327112 h 4666894"/>
              <a:gd name="connsiteX826" fmla="*/ 7920656 w 12191142"/>
              <a:gd name="connsiteY826" fmla="*/ 2334824 h 4666894"/>
              <a:gd name="connsiteX827" fmla="*/ 7902573 w 12191142"/>
              <a:gd name="connsiteY827" fmla="*/ 2427069 h 4666894"/>
              <a:gd name="connsiteX828" fmla="*/ 8023124 w 12191142"/>
              <a:gd name="connsiteY828" fmla="*/ 2409823 h 4666894"/>
              <a:gd name="connsiteX829" fmla="*/ 8046878 w 12191142"/>
              <a:gd name="connsiteY829" fmla="*/ 2111957 h 4666894"/>
              <a:gd name="connsiteX830" fmla="*/ 8140881 w 12191142"/>
              <a:gd name="connsiteY830" fmla="*/ 2105935 h 4666894"/>
              <a:gd name="connsiteX831" fmla="*/ 8144564 w 12191142"/>
              <a:gd name="connsiteY831" fmla="*/ 2062402 h 4666894"/>
              <a:gd name="connsiteX832" fmla="*/ 8050222 w 12191142"/>
              <a:gd name="connsiteY832" fmla="*/ 2072448 h 4666894"/>
              <a:gd name="connsiteX833" fmla="*/ 8052731 w 12191142"/>
              <a:gd name="connsiteY833" fmla="*/ 2052189 h 4666894"/>
              <a:gd name="connsiteX834" fmla="*/ 8053565 w 12191142"/>
              <a:gd name="connsiteY834" fmla="*/ 2042980 h 4666894"/>
              <a:gd name="connsiteX835" fmla="*/ 8152925 w 12191142"/>
              <a:gd name="connsiteY835" fmla="*/ 2032265 h 4666894"/>
              <a:gd name="connsiteX836" fmla="*/ 8154600 w 12191142"/>
              <a:gd name="connsiteY836" fmla="*/ 1986054 h 4666894"/>
              <a:gd name="connsiteX837" fmla="*/ 8060592 w 12191142"/>
              <a:gd name="connsiteY837" fmla="*/ 2001457 h 4666894"/>
              <a:gd name="connsiteX838" fmla="*/ 8074476 w 12191142"/>
              <a:gd name="connsiteY838" fmla="*/ 1953907 h 4666894"/>
              <a:gd name="connsiteX839" fmla="*/ 8093042 w 12191142"/>
              <a:gd name="connsiteY839" fmla="*/ 1914393 h 4666894"/>
              <a:gd name="connsiteX840" fmla="*/ 8126665 w 12191142"/>
              <a:gd name="connsiteY840" fmla="*/ 1876051 h 4666894"/>
              <a:gd name="connsiteX841" fmla="*/ 8164970 w 12191142"/>
              <a:gd name="connsiteY841" fmla="*/ 1863159 h 4666894"/>
              <a:gd name="connsiteX842" fmla="*/ 8177514 w 12191142"/>
              <a:gd name="connsiteY842" fmla="*/ 1865838 h 4666894"/>
              <a:gd name="connsiteX843" fmla="*/ 8196416 w 12191142"/>
              <a:gd name="connsiteY843" fmla="*/ 1873539 h 4666894"/>
              <a:gd name="connsiteX844" fmla="*/ 8233418 w 12191142"/>
              <a:gd name="connsiteY844" fmla="*/ 1803051 h 4666894"/>
              <a:gd name="connsiteX845" fmla="*/ 8192565 w 12191142"/>
              <a:gd name="connsiteY845" fmla="*/ 1781745 h 4666894"/>
              <a:gd name="connsiteX846" fmla="*/ 8151377 w 12191142"/>
              <a:gd name="connsiteY846" fmla="*/ 1774420 h 4666894"/>
              <a:gd name="connsiteX847" fmla="*/ 9993105 w 12191142"/>
              <a:gd name="connsiteY847" fmla="*/ 1554262 h 4666894"/>
              <a:gd name="connsiteX848" fmla="*/ 10012527 w 12191142"/>
              <a:gd name="connsiteY848" fmla="*/ 1562131 h 4666894"/>
              <a:gd name="connsiteX849" fmla="*/ 10020899 w 12191142"/>
              <a:gd name="connsiteY849" fmla="*/ 1581386 h 4666894"/>
              <a:gd name="connsiteX850" fmla="*/ 10012527 w 12191142"/>
              <a:gd name="connsiteY850" fmla="*/ 1600976 h 4666894"/>
              <a:gd name="connsiteX851" fmla="*/ 9993105 w 12191142"/>
              <a:gd name="connsiteY851" fmla="*/ 1608845 h 4666894"/>
              <a:gd name="connsiteX852" fmla="*/ 9972176 w 12191142"/>
              <a:gd name="connsiteY852" fmla="*/ 1601980 h 4666894"/>
              <a:gd name="connsiteX853" fmla="*/ 9965312 w 12191142"/>
              <a:gd name="connsiteY853" fmla="*/ 1581386 h 4666894"/>
              <a:gd name="connsiteX854" fmla="*/ 9972176 w 12191142"/>
              <a:gd name="connsiteY854" fmla="*/ 1561127 h 4666894"/>
              <a:gd name="connsiteX855" fmla="*/ 9993105 w 12191142"/>
              <a:gd name="connsiteY855" fmla="*/ 1554262 h 4666894"/>
              <a:gd name="connsiteX856" fmla="*/ 9584144 w 12191142"/>
              <a:gd name="connsiteY856" fmla="*/ 1552588 h 4666894"/>
              <a:gd name="connsiteX857" fmla="*/ 9606078 w 12191142"/>
              <a:gd name="connsiteY857" fmla="*/ 1561629 h 4666894"/>
              <a:gd name="connsiteX858" fmla="*/ 9614952 w 12191142"/>
              <a:gd name="connsiteY858" fmla="*/ 1583395 h 4666894"/>
              <a:gd name="connsiteX859" fmla="*/ 9606078 w 12191142"/>
              <a:gd name="connsiteY859" fmla="*/ 1604994 h 4666894"/>
              <a:gd name="connsiteX860" fmla="*/ 9584144 w 12191142"/>
              <a:gd name="connsiteY860" fmla="*/ 1613868 h 4666894"/>
              <a:gd name="connsiteX861" fmla="*/ 9562210 w 12191142"/>
              <a:gd name="connsiteY861" fmla="*/ 1605161 h 4666894"/>
              <a:gd name="connsiteX862" fmla="*/ 9553002 w 12191142"/>
              <a:gd name="connsiteY862" fmla="*/ 1583395 h 4666894"/>
              <a:gd name="connsiteX863" fmla="*/ 9562210 w 12191142"/>
              <a:gd name="connsiteY863" fmla="*/ 1561294 h 4666894"/>
              <a:gd name="connsiteX864" fmla="*/ 9584144 w 12191142"/>
              <a:gd name="connsiteY864" fmla="*/ 1552588 h 4666894"/>
              <a:gd name="connsiteX865" fmla="*/ 8622157 w 12191142"/>
              <a:gd name="connsiteY865" fmla="*/ 1479922 h 4666894"/>
              <a:gd name="connsiteX866" fmla="*/ 8640072 w 12191142"/>
              <a:gd name="connsiteY866" fmla="*/ 1485950 h 4666894"/>
              <a:gd name="connsiteX867" fmla="*/ 8645932 w 12191142"/>
              <a:gd name="connsiteY867" fmla="*/ 1503698 h 4666894"/>
              <a:gd name="connsiteX868" fmla="*/ 8640072 w 12191142"/>
              <a:gd name="connsiteY868" fmla="*/ 1521613 h 4666894"/>
              <a:gd name="connsiteX869" fmla="*/ 8622157 w 12191142"/>
              <a:gd name="connsiteY869" fmla="*/ 1527473 h 4666894"/>
              <a:gd name="connsiteX870" fmla="*/ 8603907 w 12191142"/>
              <a:gd name="connsiteY870" fmla="*/ 1521613 h 4666894"/>
              <a:gd name="connsiteX871" fmla="*/ 8597711 w 12191142"/>
              <a:gd name="connsiteY871" fmla="*/ 1503698 h 4666894"/>
              <a:gd name="connsiteX872" fmla="*/ 8603907 w 12191142"/>
              <a:gd name="connsiteY872" fmla="*/ 1485950 h 4666894"/>
              <a:gd name="connsiteX873" fmla="*/ 8622157 w 12191142"/>
              <a:gd name="connsiteY873" fmla="*/ 1479922 h 4666894"/>
              <a:gd name="connsiteX874" fmla="*/ 9987078 w 12191142"/>
              <a:gd name="connsiteY874" fmla="*/ 1478248 h 4666894"/>
              <a:gd name="connsiteX875" fmla="*/ 10003151 w 12191142"/>
              <a:gd name="connsiteY875" fmla="*/ 1483773 h 4666894"/>
              <a:gd name="connsiteX876" fmla="*/ 10008509 w 12191142"/>
              <a:gd name="connsiteY876" fmla="*/ 1499679 h 4666894"/>
              <a:gd name="connsiteX877" fmla="*/ 10003151 w 12191142"/>
              <a:gd name="connsiteY877" fmla="*/ 1516255 h 4666894"/>
              <a:gd name="connsiteX878" fmla="*/ 9987078 w 12191142"/>
              <a:gd name="connsiteY878" fmla="*/ 1521780 h 4666894"/>
              <a:gd name="connsiteX879" fmla="*/ 9970837 w 12191142"/>
              <a:gd name="connsiteY879" fmla="*/ 1516255 h 4666894"/>
              <a:gd name="connsiteX880" fmla="*/ 9965312 w 12191142"/>
              <a:gd name="connsiteY880" fmla="*/ 1499679 h 4666894"/>
              <a:gd name="connsiteX881" fmla="*/ 9970837 w 12191142"/>
              <a:gd name="connsiteY881" fmla="*/ 1483773 h 4666894"/>
              <a:gd name="connsiteX882" fmla="*/ 9987078 w 12191142"/>
              <a:gd name="connsiteY882" fmla="*/ 1478248 h 4666894"/>
              <a:gd name="connsiteX883" fmla="*/ 9577447 w 12191142"/>
              <a:gd name="connsiteY883" fmla="*/ 1468872 h 4666894"/>
              <a:gd name="connsiteX884" fmla="*/ 9595362 w 12191142"/>
              <a:gd name="connsiteY884" fmla="*/ 1474900 h 4666894"/>
              <a:gd name="connsiteX885" fmla="*/ 9601222 w 12191142"/>
              <a:gd name="connsiteY885" fmla="*/ 1492982 h 4666894"/>
              <a:gd name="connsiteX886" fmla="*/ 9595362 w 12191142"/>
              <a:gd name="connsiteY886" fmla="*/ 1510897 h 4666894"/>
              <a:gd name="connsiteX887" fmla="*/ 9577447 w 12191142"/>
              <a:gd name="connsiteY887" fmla="*/ 1516757 h 4666894"/>
              <a:gd name="connsiteX888" fmla="*/ 9559197 w 12191142"/>
              <a:gd name="connsiteY888" fmla="*/ 1510897 h 4666894"/>
              <a:gd name="connsiteX889" fmla="*/ 9553002 w 12191142"/>
              <a:gd name="connsiteY889" fmla="*/ 1492982 h 4666894"/>
              <a:gd name="connsiteX890" fmla="*/ 9559197 w 12191142"/>
              <a:gd name="connsiteY890" fmla="*/ 1474900 h 4666894"/>
              <a:gd name="connsiteX891" fmla="*/ 9577447 w 12191142"/>
              <a:gd name="connsiteY891" fmla="*/ 1468872 h 4666894"/>
              <a:gd name="connsiteX892" fmla="*/ 9510139 w 12191142"/>
              <a:gd name="connsiteY892" fmla="*/ 1465691 h 4666894"/>
              <a:gd name="connsiteX893" fmla="*/ 9518888 w 12191142"/>
              <a:gd name="connsiteY893" fmla="*/ 1524627 h 4666894"/>
              <a:gd name="connsiteX894" fmla="*/ 9521692 w 12191142"/>
              <a:gd name="connsiteY894" fmla="*/ 1584902 h 4666894"/>
              <a:gd name="connsiteX895" fmla="*/ 9521525 w 12191142"/>
              <a:gd name="connsiteY895" fmla="*/ 1608343 h 4666894"/>
              <a:gd name="connsiteX896" fmla="*/ 9520688 w 12191142"/>
              <a:gd name="connsiteY896" fmla="*/ 1632118 h 4666894"/>
              <a:gd name="connsiteX897" fmla="*/ 9489613 w 12191142"/>
              <a:gd name="connsiteY897" fmla="*/ 1641829 h 4666894"/>
              <a:gd name="connsiteX898" fmla="*/ 9443502 w 12191142"/>
              <a:gd name="connsiteY898" fmla="*/ 1644843 h 4666894"/>
              <a:gd name="connsiteX899" fmla="*/ 9409178 w 12191142"/>
              <a:gd name="connsiteY899" fmla="*/ 1506544 h 4666894"/>
              <a:gd name="connsiteX900" fmla="*/ 9453286 w 12191142"/>
              <a:gd name="connsiteY900" fmla="*/ 1484945 h 4666894"/>
              <a:gd name="connsiteX901" fmla="*/ 9510139 w 12191142"/>
              <a:gd name="connsiteY901" fmla="*/ 1465691 h 4666894"/>
              <a:gd name="connsiteX902" fmla="*/ 9119726 w 12191142"/>
              <a:gd name="connsiteY902" fmla="*/ 1405583 h 4666894"/>
              <a:gd name="connsiteX903" fmla="*/ 9077366 w 12191142"/>
              <a:gd name="connsiteY903" fmla="*/ 1487624 h 4666894"/>
              <a:gd name="connsiteX904" fmla="*/ 9043712 w 12191142"/>
              <a:gd name="connsiteY904" fmla="*/ 1585070 h 4666894"/>
              <a:gd name="connsiteX905" fmla="*/ 9074854 w 12191142"/>
              <a:gd name="connsiteY905" fmla="*/ 1596790 h 4666894"/>
              <a:gd name="connsiteX906" fmla="*/ 9096453 w 12191142"/>
              <a:gd name="connsiteY906" fmla="*/ 1507214 h 4666894"/>
              <a:gd name="connsiteX907" fmla="*/ 9131781 w 12191142"/>
              <a:gd name="connsiteY907" fmla="*/ 1420652 h 4666894"/>
              <a:gd name="connsiteX908" fmla="*/ 11250163 w 12191142"/>
              <a:gd name="connsiteY908" fmla="*/ 1398048 h 4666894"/>
              <a:gd name="connsiteX909" fmla="*/ 11284581 w 12191142"/>
              <a:gd name="connsiteY909" fmla="*/ 1406909 h 4666894"/>
              <a:gd name="connsiteX910" fmla="*/ 11309973 w 12191142"/>
              <a:gd name="connsiteY910" fmla="*/ 1433486 h 4666894"/>
              <a:gd name="connsiteX911" fmla="*/ 11323004 w 12191142"/>
              <a:gd name="connsiteY911" fmla="*/ 1465918 h 4666894"/>
              <a:gd name="connsiteX912" fmla="*/ 11327014 w 12191142"/>
              <a:gd name="connsiteY912" fmla="*/ 1504702 h 4666894"/>
              <a:gd name="connsiteX913" fmla="*/ 11322672 w 12191142"/>
              <a:gd name="connsiteY913" fmla="*/ 1544444 h 4666894"/>
              <a:gd name="connsiteX914" fmla="*/ 11310308 w 12191142"/>
              <a:gd name="connsiteY914" fmla="*/ 1576808 h 4666894"/>
              <a:gd name="connsiteX915" fmla="*/ 11285248 w 12191142"/>
              <a:gd name="connsiteY915" fmla="*/ 1603641 h 4666894"/>
              <a:gd name="connsiteX916" fmla="*/ 11250163 w 12191142"/>
              <a:gd name="connsiteY916" fmla="*/ 1612361 h 4666894"/>
              <a:gd name="connsiteX917" fmla="*/ 11215596 w 12191142"/>
              <a:gd name="connsiteY917" fmla="*/ 1603641 h 4666894"/>
              <a:gd name="connsiteX918" fmla="*/ 11190092 w 12191142"/>
              <a:gd name="connsiteY918" fmla="*/ 1576808 h 4666894"/>
              <a:gd name="connsiteX919" fmla="*/ 11177506 w 12191142"/>
              <a:gd name="connsiteY919" fmla="*/ 1544444 h 4666894"/>
              <a:gd name="connsiteX920" fmla="*/ 11173312 w 12191142"/>
              <a:gd name="connsiteY920" fmla="*/ 1504702 h 4666894"/>
              <a:gd name="connsiteX921" fmla="*/ 11177506 w 12191142"/>
              <a:gd name="connsiteY921" fmla="*/ 1466421 h 4666894"/>
              <a:gd name="connsiteX922" fmla="*/ 11190427 w 12191142"/>
              <a:gd name="connsiteY922" fmla="*/ 1433821 h 4666894"/>
              <a:gd name="connsiteX923" fmla="*/ 11215932 w 12191142"/>
              <a:gd name="connsiteY923" fmla="*/ 1406909 h 4666894"/>
              <a:gd name="connsiteX924" fmla="*/ 11250163 w 12191142"/>
              <a:gd name="connsiteY924" fmla="*/ 1398048 h 4666894"/>
              <a:gd name="connsiteX925" fmla="*/ 10295885 w 12191142"/>
              <a:gd name="connsiteY925" fmla="*/ 1377622 h 4666894"/>
              <a:gd name="connsiteX926" fmla="*/ 10315456 w 12191142"/>
              <a:gd name="connsiteY926" fmla="*/ 1383817 h 4666894"/>
              <a:gd name="connsiteX927" fmla="*/ 10321978 w 12191142"/>
              <a:gd name="connsiteY927" fmla="*/ 1402067 h 4666894"/>
              <a:gd name="connsiteX928" fmla="*/ 10312110 w 12191142"/>
              <a:gd name="connsiteY928" fmla="*/ 1435553 h 4666894"/>
              <a:gd name="connsiteX929" fmla="*/ 10282841 w 12191142"/>
              <a:gd name="connsiteY929" fmla="*/ 1469039 h 4666894"/>
              <a:gd name="connsiteX930" fmla="*/ 10249556 w 12191142"/>
              <a:gd name="connsiteY930" fmla="*/ 1493150 h 4666894"/>
              <a:gd name="connsiteX931" fmla="*/ 10213582 w 12191142"/>
              <a:gd name="connsiteY931" fmla="*/ 1509893 h 4666894"/>
              <a:gd name="connsiteX932" fmla="*/ 10228316 w 12191142"/>
              <a:gd name="connsiteY932" fmla="*/ 1406755 h 4666894"/>
              <a:gd name="connsiteX933" fmla="*/ 10264609 w 12191142"/>
              <a:gd name="connsiteY933" fmla="*/ 1384821 h 4666894"/>
              <a:gd name="connsiteX934" fmla="*/ 10295885 w 12191142"/>
              <a:gd name="connsiteY934" fmla="*/ 1377622 h 4666894"/>
              <a:gd name="connsiteX935" fmla="*/ 8622826 w 12191142"/>
              <a:gd name="connsiteY935" fmla="*/ 1367743 h 4666894"/>
              <a:gd name="connsiteX936" fmla="*/ 8644425 w 12191142"/>
              <a:gd name="connsiteY936" fmla="*/ 1376952 h 4666894"/>
              <a:gd name="connsiteX937" fmla="*/ 8653299 w 12191142"/>
              <a:gd name="connsiteY937" fmla="*/ 1398551 h 4666894"/>
              <a:gd name="connsiteX938" fmla="*/ 8644425 w 12191142"/>
              <a:gd name="connsiteY938" fmla="*/ 1420652 h 4666894"/>
              <a:gd name="connsiteX939" fmla="*/ 8622826 w 12191142"/>
              <a:gd name="connsiteY939" fmla="*/ 1429693 h 4666894"/>
              <a:gd name="connsiteX940" fmla="*/ 8601060 w 12191142"/>
              <a:gd name="connsiteY940" fmla="*/ 1420652 h 4666894"/>
              <a:gd name="connsiteX941" fmla="*/ 8592019 w 12191142"/>
              <a:gd name="connsiteY941" fmla="*/ 1398551 h 4666894"/>
              <a:gd name="connsiteX942" fmla="*/ 8601060 w 12191142"/>
              <a:gd name="connsiteY942" fmla="*/ 1376952 h 4666894"/>
              <a:gd name="connsiteX943" fmla="*/ 8622826 w 12191142"/>
              <a:gd name="connsiteY943" fmla="*/ 1367743 h 4666894"/>
              <a:gd name="connsiteX944" fmla="*/ 11729353 w 12191142"/>
              <a:gd name="connsiteY944" fmla="*/ 1364395 h 4666894"/>
              <a:gd name="connsiteX945" fmla="*/ 11691513 w 12191142"/>
              <a:gd name="connsiteY945" fmla="*/ 1438734 h 4666894"/>
              <a:gd name="connsiteX946" fmla="*/ 11661040 w 12191142"/>
              <a:gd name="connsiteY946" fmla="*/ 1525799 h 4666894"/>
              <a:gd name="connsiteX947" fmla="*/ 11688164 w 12191142"/>
              <a:gd name="connsiteY947" fmla="*/ 1537184 h 4666894"/>
              <a:gd name="connsiteX948" fmla="*/ 11707754 w 12191142"/>
              <a:gd name="connsiteY948" fmla="*/ 1457487 h 4666894"/>
              <a:gd name="connsiteX949" fmla="*/ 11739398 w 12191142"/>
              <a:gd name="connsiteY949" fmla="*/ 1379129 h 4666894"/>
              <a:gd name="connsiteX950" fmla="*/ 10775458 w 12191142"/>
              <a:gd name="connsiteY950" fmla="*/ 1353846 h 4666894"/>
              <a:gd name="connsiteX951" fmla="*/ 10719200 w 12191142"/>
              <a:gd name="connsiteY951" fmla="*/ 1357865 h 4666894"/>
              <a:gd name="connsiteX952" fmla="*/ 10715852 w 12191142"/>
              <a:gd name="connsiteY952" fmla="*/ 1384936 h 4666894"/>
              <a:gd name="connsiteX953" fmla="*/ 10671315 w 12191142"/>
              <a:gd name="connsiteY953" fmla="*/ 1378255 h 4666894"/>
              <a:gd name="connsiteX954" fmla="*/ 10667966 w 12191142"/>
              <a:gd name="connsiteY954" fmla="*/ 1410004 h 4666894"/>
              <a:gd name="connsiteX955" fmla="*/ 10713173 w 12191142"/>
              <a:gd name="connsiteY955" fmla="*/ 1410004 h 4666894"/>
              <a:gd name="connsiteX956" fmla="*/ 10711331 w 12191142"/>
              <a:gd name="connsiteY956" fmla="*/ 1432900 h 4666894"/>
              <a:gd name="connsiteX957" fmla="*/ 10710494 w 12191142"/>
              <a:gd name="connsiteY957" fmla="*/ 1446771 h 4666894"/>
              <a:gd name="connsiteX958" fmla="*/ 10710829 w 12191142"/>
              <a:gd name="connsiteY958" fmla="*/ 1454816 h 4666894"/>
              <a:gd name="connsiteX959" fmla="*/ 10711498 w 12191142"/>
              <a:gd name="connsiteY959" fmla="*/ 1462190 h 4666894"/>
              <a:gd name="connsiteX960" fmla="*/ 10671315 w 12191142"/>
              <a:gd name="connsiteY960" fmla="*/ 1473921 h 4666894"/>
              <a:gd name="connsiteX961" fmla="*/ 10681696 w 12191142"/>
              <a:gd name="connsiteY961" fmla="*/ 1500401 h 4666894"/>
              <a:gd name="connsiteX962" fmla="*/ 10714178 w 12191142"/>
              <a:gd name="connsiteY962" fmla="*/ 1488336 h 4666894"/>
              <a:gd name="connsiteX963" fmla="*/ 10719033 w 12191142"/>
              <a:gd name="connsiteY963" fmla="*/ 1517665 h 4666894"/>
              <a:gd name="connsiteX964" fmla="*/ 10727907 w 12191142"/>
              <a:gd name="connsiteY964" fmla="*/ 1543981 h 4666894"/>
              <a:gd name="connsiteX965" fmla="*/ 10688393 w 12191142"/>
              <a:gd name="connsiteY965" fmla="*/ 1566438 h 4666894"/>
              <a:gd name="connsiteX966" fmla="*/ 10710829 w 12191142"/>
              <a:gd name="connsiteY966" fmla="*/ 1590239 h 4666894"/>
              <a:gd name="connsiteX967" fmla="*/ 10739627 w 12191142"/>
              <a:gd name="connsiteY967" fmla="*/ 1568112 h 4666894"/>
              <a:gd name="connsiteX968" fmla="*/ 10762398 w 12191142"/>
              <a:gd name="connsiteY968" fmla="*/ 1592583 h 4666894"/>
              <a:gd name="connsiteX969" fmla="*/ 10790192 w 12191142"/>
              <a:gd name="connsiteY969" fmla="*/ 1607333 h 4666894"/>
              <a:gd name="connsiteX970" fmla="*/ 10775458 w 12191142"/>
              <a:gd name="connsiteY970" fmla="*/ 1642499 h 4666894"/>
              <a:gd name="connsiteX971" fmla="*/ 10806265 w 12191142"/>
              <a:gd name="connsiteY971" fmla="*/ 1649866 h 4666894"/>
              <a:gd name="connsiteX972" fmla="*/ 10815976 w 12191142"/>
              <a:gd name="connsiteY972" fmla="*/ 1612361 h 4666894"/>
              <a:gd name="connsiteX973" fmla="*/ 10841258 w 12191142"/>
              <a:gd name="connsiteY973" fmla="*/ 1612361 h 4666894"/>
              <a:gd name="connsiteX974" fmla="*/ 10863526 w 12191142"/>
              <a:gd name="connsiteY974" fmla="*/ 1605664 h 4666894"/>
              <a:gd name="connsiteX975" fmla="*/ 10876586 w 12191142"/>
              <a:gd name="connsiteY975" fmla="*/ 1640155 h 4666894"/>
              <a:gd name="connsiteX976" fmla="*/ 10897013 w 12191142"/>
              <a:gd name="connsiteY976" fmla="*/ 1622742 h 4666894"/>
              <a:gd name="connsiteX977" fmla="*/ 10884958 w 12191142"/>
              <a:gd name="connsiteY977" fmla="*/ 1592939 h 4666894"/>
              <a:gd name="connsiteX978" fmla="*/ 10905887 w 12191142"/>
              <a:gd name="connsiteY978" fmla="*/ 1572010 h 4666894"/>
              <a:gd name="connsiteX979" fmla="*/ 10926146 w 12191142"/>
              <a:gd name="connsiteY979" fmla="*/ 1542374 h 4666894"/>
              <a:gd name="connsiteX980" fmla="*/ 10890195 w 12191142"/>
              <a:gd name="connsiteY980" fmla="*/ 1730735 h 4666894"/>
              <a:gd name="connsiteX981" fmla="*/ 10803084 w 12191142"/>
              <a:gd name="connsiteY981" fmla="*/ 1793522 h 4666894"/>
              <a:gd name="connsiteX982" fmla="*/ 10765412 w 12191142"/>
              <a:gd name="connsiteY982" fmla="*/ 1788667 h 4666894"/>
              <a:gd name="connsiteX983" fmla="*/ 10733432 w 12191142"/>
              <a:gd name="connsiteY983" fmla="*/ 1774100 h 4666894"/>
              <a:gd name="connsiteX984" fmla="*/ 10709657 w 12191142"/>
              <a:gd name="connsiteY984" fmla="*/ 1753171 h 4666894"/>
              <a:gd name="connsiteX985" fmla="*/ 10683538 w 12191142"/>
              <a:gd name="connsiteY985" fmla="*/ 1720857 h 4666894"/>
              <a:gd name="connsiteX986" fmla="*/ 10695592 w 12191142"/>
              <a:gd name="connsiteY986" fmla="*/ 1766901 h 4666894"/>
              <a:gd name="connsiteX987" fmla="*/ 10728074 w 12191142"/>
              <a:gd name="connsiteY987" fmla="*/ 1804907 h 4666894"/>
              <a:gd name="connsiteX988" fmla="*/ 10771272 w 12191142"/>
              <a:gd name="connsiteY988" fmla="*/ 1829018 h 4666894"/>
              <a:gd name="connsiteX989" fmla="*/ 10819492 w 12191142"/>
              <a:gd name="connsiteY989" fmla="*/ 1837054 h 4666894"/>
              <a:gd name="connsiteX990" fmla="*/ 10830040 w 12191142"/>
              <a:gd name="connsiteY990" fmla="*/ 1836720 h 4666894"/>
              <a:gd name="connsiteX991" fmla="*/ 10840588 w 12191142"/>
              <a:gd name="connsiteY991" fmla="*/ 1835715 h 4666894"/>
              <a:gd name="connsiteX992" fmla="*/ 10818655 w 12191142"/>
              <a:gd name="connsiteY992" fmla="*/ 1839901 h 4666894"/>
              <a:gd name="connsiteX993" fmla="*/ 10795382 w 12191142"/>
              <a:gd name="connsiteY993" fmla="*/ 1841073 h 4666894"/>
              <a:gd name="connsiteX994" fmla="*/ 10733934 w 12191142"/>
              <a:gd name="connsiteY994" fmla="*/ 1831864 h 4666894"/>
              <a:gd name="connsiteX995" fmla="*/ 10683538 w 12191142"/>
              <a:gd name="connsiteY995" fmla="*/ 1803903 h 4666894"/>
              <a:gd name="connsiteX996" fmla="*/ 10667966 w 12191142"/>
              <a:gd name="connsiteY996" fmla="*/ 1833203 h 4666894"/>
              <a:gd name="connsiteX997" fmla="*/ 10736187 w 12191142"/>
              <a:gd name="connsiteY997" fmla="*/ 1869578 h 4666894"/>
              <a:gd name="connsiteX998" fmla="*/ 10818487 w 12191142"/>
              <a:gd name="connsiteY998" fmla="*/ 1881591 h 4666894"/>
              <a:gd name="connsiteX999" fmla="*/ 10962520 w 12191142"/>
              <a:gd name="connsiteY999" fmla="*/ 1795322 h 4666894"/>
              <a:gd name="connsiteX1000" fmla="*/ 11010532 w 12191142"/>
              <a:gd name="connsiteY1000" fmla="*/ 1536849 h 4666894"/>
              <a:gd name="connsiteX1001" fmla="*/ 11007685 w 12191142"/>
              <a:gd name="connsiteY1001" fmla="*/ 1450700 h 4666894"/>
              <a:gd name="connsiteX1002" fmla="*/ 10999481 w 12191142"/>
              <a:gd name="connsiteY1002" fmla="*/ 1355521 h 4666894"/>
              <a:gd name="connsiteX1003" fmla="*/ 10909068 w 12191142"/>
              <a:gd name="connsiteY1003" fmla="*/ 1376115 h 4666894"/>
              <a:gd name="connsiteX1004" fmla="*/ 10917440 w 12191142"/>
              <a:gd name="connsiteY1004" fmla="*/ 1418632 h 4666894"/>
              <a:gd name="connsiteX1005" fmla="*/ 10920118 w 12191142"/>
              <a:gd name="connsiteY1005" fmla="*/ 1456817 h 4666894"/>
              <a:gd name="connsiteX1006" fmla="*/ 10900362 w 12191142"/>
              <a:gd name="connsiteY1006" fmla="*/ 1535803 h 4666894"/>
              <a:gd name="connsiteX1007" fmla="*/ 10840421 w 12191142"/>
              <a:gd name="connsiteY1007" fmla="*/ 1562131 h 4666894"/>
              <a:gd name="connsiteX1008" fmla="*/ 10804256 w 12191142"/>
              <a:gd name="connsiteY1008" fmla="*/ 1552910 h 4666894"/>
              <a:gd name="connsiteX1009" fmla="*/ 10778471 w 12191142"/>
              <a:gd name="connsiteY1009" fmla="*/ 1525239 h 4666894"/>
              <a:gd name="connsiteX1010" fmla="*/ 10765746 w 12191142"/>
              <a:gd name="connsiteY1010" fmla="*/ 1491703 h 4666894"/>
              <a:gd name="connsiteX1011" fmla="*/ 10761393 w 12191142"/>
              <a:gd name="connsiteY1011" fmla="*/ 1450455 h 4666894"/>
              <a:gd name="connsiteX1012" fmla="*/ 10764909 w 12191142"/>
              <a:gd name="connsiteY1012" fmla="*/ 1405494 h 4666894"/>
              <a:gd name="connsiteX1013" fmla="*/ 10775458 w 12191142"/>
              <a:gd name="connsiteY1013" fmla="*/ 1353846 h 4666894"/>
              <a:gd name="connsiteX1014" fmla="*/ 11637768 w 12191142"/>
              <a:gd name="connsiteY1014" fmla="*/ 1345810 h 4666894"/>
              <a:gd name="connsiteX1015" fmla="*/ 11510185 w 12191142"/>
              <a:gd name="connsiteY1015" fmla="*/ 1368078 h 4666894"/>
              <a:gd name="connsiteX1016" fmla="*/ 11514873 w 12191142"/>
              <a:gd name="connsiteY1016" fmla="*/ 1393847 h 4666894"/>
              <a:gd name="connsiteX1017" fmla="*/ 11549698 w 12191142"/>
              <a:gd name="connsiteY1017" fmla="*/ 1387155 h 4666894"/>
              <a:gd name="connsiteX1018" fmla="*/ 11553047 w 12191142"/>
              <a:gd name="connsiteY1018" fmla="*/ 1410245 h 4666894"/>
              <a:gd name="connsiteX1019" fmla="*/ 11518891 w 12191142"/>
              <a:gd name="connsiteY1019" fmla="*/ 1417607 h 4666894"/>
              <a:gd name="connsiteX1020" fmla="*/ 11525588 w 12191142"/>
              <a:gd name="connsiteY1020" fmla="*/ 1451072 h 4666894"/>
              <a:gd name="connsiteX1021" fmla="*/ 11558070 w 12191142"/>
              <a:gd name="connsiteY1021" fmla="*/ 1443710 h 4666894"/>
              <a:gd name="connsiteX1022" fmla="*/ 11559744 w 12191142"/>
              <a:gd name="connsiteY1022" fmla="*/ 1465801 h 4666894"/>
              <a:gd name="connsiteX1023" fmla="*/ 11530276 w 12191142"/>
              <a:gd name="connsiteY1023" fmla="*/ 1474167 h 4666894"/>
              <a:gd name="connsiteX1024" fmla="*/ 11535969 w 12191142"/>
              <a:gd name="connsiteY1024" fmla="*/ 1504953 h 4666894"/>
              <a:gd name="connsiteX1025" fmla="*/ 11565102 w 12191142"/>
              <a:gd name="connsiteY1025" fmla="*/ 1496587 h 4666894"/>
              <a:gd name="connsiteX1026" fmla="*/ 11566776 w 12191142"/>
              <a:gd name="connsiteY1026" fmla="*/ 1520352 h 4666894"/>
              <a:gd name="connsiteX1027" fmla="*/ 11540322 w 12191142"/>
              <a:gd name="connsiteY1027" fmla="*/ 1527044 h 4666894"/>
              <a:gd name="connsiteX1028" fmla="*/ 11577827 w 12191142"/>
              <a:gd name="connsiteY1028" fmla="*/ 1616732 h 4666894"/>
              <a:gd name="connsiteX1029" fmla="*/ 11643795 w 12191142"/>
              <a:gd name="connsiteY1029" fmla="*/ 1646517 h 4666894"/>
              <a:gd name="connsiteX1030" fmla="*/ 11705075 w 12191142"/>
              <a:gd name="connsiteY1030" fmla="*/ 1628068 h 4666894"/>
              <a:gd name="connsiteX1031" fmla="*/ 11758988 w 12191142"/>
              <a:gd name="connsiteY1031" fmla="*/ 1572387 h 4666894"/>
              <a:gd name="connsiteX1032" fmla="*/ 11749612 w 12191142"/>
              <a:gd name="connsiteY1032" fmla="*/ 1650703 h 4666894"/>
              <a:gd name="connsiteX1033" fmla="*/ 11860786 w 12191142"/>
              <a:gd name="connsiteY1033" fmla="*/ 1665604 h 4666894"/>
              <a:gd name="connsiteX1034" fmla="*/ 11846052 w 12191142"/>
              <a:gd name="connsiteY1034" fmla="*/ 1352172 h 4666894"/>
              <a:gd name="connsiteX1035" fmla="*/ 11784772 w 12191142"/>
              <a:gd name="connsiteY1035" fmla="*/ 1355521 h 4666894"/>
              <a:gd name="connsiteX1036" fmla="*/ 11766690 w 12191142"/>
              <a:gd name="connsiteY1036" fmla="*/ 1511813 h 4666894"/>
              <a:gd name="connsiteX1037" fmla="*/ 11719139 w 12191142"/>
              <a:gd name="connsiteY1037" fmla="*/ 1573828 h 4666894"/>
              <a:gd name="connsiteX1038" fmla="*/ 11674602 w 12191142"/>
              <a:gd name="connsiteY1038" fmla="*/ 1594613 h 4666894"/>
              <a:gd name="connsiteX1039" fmla="*/ 11644465 w 12191142"/>
              <a:gd name="connsiteY1039" fmla="*/ 1575024 h 4666894"/>
              <a:gd name="connsiteX1040" fmla="*/ 11634419 w 12191142"/>
              <a:gd name="connsiteY1040" fmla="*/ 1515585 h 4666894"/>
              <a:gd name="connsiteX1041" fmla="*/ 11635256 w 12191142"/>
              <a:gd name="connsiteY1041" fmla="*/ 1471049 h 4666894"/>
              <a:gd name="connsiteX1042" fmla="*/ 11637768 w 12191142"/>
              <a:gd name="connsiteY1042" fmla="*/ 1345810 h 4666894"/>
              <a:gd name="connsiteX1043" fmla="*/ 9481843 w 12191142"/>
              <a:gd name="connsiteY1043" fmla="*/ 1332080 h 4666894"/>
              <a:gd name="connsiteX1044" fmla="*/ 9385068 w 12191142"/>
              <a:gd name="connsiteY1044" fmla="*/ 1353972 h 4666894"/>
              <a:gd name="connsiteX1045" fmla="*/ 9315416 w 12191142"/>
              <a:gd name="connsiteY1045" fmla="*/ 1418977 h 4666894"/>
              <a:gd name="connsiteX1046" fmla="*/ 9333332 w 12191142"/>
              <a:gd name="connsiteY1046" fmla="*/ 1436223 h 4666894"/>
              <a:gd name="connsiteX1047" fmla="*/ 9375524 w 12191142"/>
              <a:gd name="connsiteY1047" fmla="*/ 1401230 h 4666894"/>
              <a:gd name="connsiteX1048" fmla="*/ 9428433 w 12191142"/>
              <a:gd name="connsiteY1048" fmla="*/ 1389342 h 4666894"/>
              <a:gd name="connsiteX1049" fmla="*/ 9473137 w 12191142"/>
              <a:gd name="connsiteY1049" fmla="*/ 1400392 h 4666894"/>
              <a:gd name="connsiteX1050" fmla="*/ 9498084 w 12191142"/>
              <a:gd name="connsiteY1050" fmla="*/ 1432874 h 4666894"/>
              <a:gd name="connsiteX1051" fmla="*/ 9361502 w 12191142"/>
              <a:gd name="connsiteY1051" fmla="*/ 1494824 h 4666894"/>
              <a:gd name="connsiteX1052" fmla="*/ 9315751 w 12191142"/>
              <a:gd name="connsiteY1052" fmla="*/ 1576196 h 4666894"/>
              <a:gd name="connsiteX1053" fmla="*/ 9326634 w 12191142"/>
              <a:gd name="connsiteY1053" fmla="*/ 1621402 h 4666894"/>
              <a:gd name="connsiteX1054" fmla="*/ 9358948 w 12191142"/>
              <a:gd name="connsiteY1054" fmla="*/ 1653214 h 4666894"/>
              <a:gd name="connsiteX1055" fmla="*/ 9399802 w 12191142"/>
              <a:gd name="connsiteY1055" fmla="*/ 1668953 h 4666894"/>
              <a:gd name="connsiteX1056" fmla="*/ 9450031 w 12191142"/>
              <a:gd name="connsiteY1056" fmla="*/ 1674311 h 4666894"/>
              <a:gd name="connsiteX1057" fmla="*/ 9550323 w 12191142"/>
              <a:gd name="connsiteY1057" fmla="*/ 1662716 h 4666894"/>
              <a:gd name="connsiteX1058" fmla="*/ 9652958 w 12191142"/>
              <a:gd name="connsiteY1058" fmla="*/ 1627597 h 4666894"/>
              <a:gd name="connsiteX1059" fmla="*/ 9653293 w 12191142"/>
              <a:gd name="connsiteY1059" fmla="*/ 1609525 h 4666894"/>
              <a:gd name="connsiteX1060" fmla="*/ 9645424 w 12191142"/>
              <a:gd name="connsiteY1060" fmla="*/ 1515313 h 4666894"/>
              <a:gd name="connsiteX1061" fmla="*/ 9618133 w 12191142"/>
              <a:gd name="connsiteY1061" fmla="*/ 1431812 h 4666894"/>
              <a:gd name="connsiteX1062" fmla="*/ 9560704 w 12191142"/>
              <a:gd name="connsiteY1062" fmla="*/ 1357015 h 4666894"/>
              <a:gd name="connsiteX1063" fmla="*/ 9481843 w 12191142"/>
              <a:gd name="connsiteY1063" fmla="*/ 1332080 h 4666894"/>
              <a:gd name="connsiteX1064" fmla="*/ 9823664 w 12191142"/>
              <a:gd name="connsiteY1064" fmla="*/ 1324379 h 4666894"/>
              <a:gd name="connsiteX1065" fmla="*/ 9709141 w 12191142"/>
              <a:gd name="connsiteY1065" fmla="*/ 1348489 h 4666894"/>
              <a:gd name="connsiteX1066" fmla="*/ 9744972 w 12191142"/>
              <a:gd name="connsiteY1066" fmla="*/ 1655558 h 4666894"/>
              <a:gd name="connsiteX1067" fmla="*/ 9805582 w 12191142"/>
              <a:gd name="connsiteY1067" fmla="*/ 1647354 h 4666894"/>
              <a:gd name="connsiteX1068" fmla="*/ 9815293 w 12191142"/>
              <a:gd name="connsiteY1068" fmla="*/ 1474015 h 4666894"/>
              <a:gd name="connsiteX1069" fmla="*/ 9858992 w 12191142"/>
              <a:gd name="connsiteY1069" fmla="*/ 1422313 h 4666894"/>
              <a:gd name="connsiteX1070" fmla="*/ 9899009 w 12191142"/>
              <a:gd name="connsiteY1070" fmla="*/ 1405081 h 4666894"/>
              <a:gd name="connsiteX1071" fmla="*/ 9929481 w 12191142"/>
              <a:gd name="connsiteY1071" fmla="*/ 1420652 h 4666894"/>
              <a:gd name="connsiteX1072" fmla="*/ 9939527 w 12191142"/>
              <a:gd name="connsiteY1072" fmla="*/ 1467365 h 4666894"/>
              <a:gd name="connsiteX1073" fmla="*/ 9938522 w 12191142"/>
              <a:gd name="connsiteY1073" fmla="*/ 1514079 h 4666894"/>
              <a:gd name="connsiteX1074" fmla="*/ 9934839 w 12191142"/>
              <a:gd name="connsiteY1074" fmla="*/ 1653884 h 4666894"/>
              <a:gd name="connsiteX1075" fmla="*/ 10063761 w 12191142"/>
              <a:gd name="connsiteY1075" fmla="*/ 1630946 h 4666894"/>
              <a:gd name="connsiteX1076" fmla="*/ 10032954 w 12191142"/>
              <a:gd name="connsiteY1076" fmla="*/ 1474659 h 4666894"/>
              <a:gd name="connsiteX1077" fmla="*/ 9995282 w 12191142"/>
              <a:gd name="connsiteY1077" fmla="*/ 1383966 h 4666894"/>
              <a:gd name="connsiteX1078" fmla="*/ 9929481 w 12191142"/>
              <a:gd name="connsiteY1078" fmla="*/ 1353846 h 4666894"/>
              <a:gd name="connsiteX1079" fmla="*/ 9871215 w 12191142"/>
              <a:gd name="connsiteY1079" fmla="*/ 1370757 h 4666894"/>
              <a:gd name="connsiteX1080" fmla="*/ 9818641 w 12191142"/>
              <a:gd name="connsiteY1080" fmla="*/ 1420819 h 4666894"/>
              <a:gd name="connsiteX1081" fmla="*/ 11178372 w 12191142"/>
              <a:gd name="connsiteY1081" fmla="*/ 1321197 h 4666894"/>
              <a:gd name="connsiteX1082" fmla="*/ 11152551 w 12191142"/>
              <a:gd name="connsiteY1082" fmla="*/ 1338945 h 4666894"/>
              <a:gd name="connsiteX1083" fmla="*/ 11174986 w 12191142"/>
              <a:gd name="connsiteY1083" fmla="*/ 1374106 h 4666894"/>
              <a:gd name="connsiteX1084" fmla="*/ 11144705 w 12191142"/>
              <a:gd name="connsiteY1084" fmla="*/ 1403574 h 4666894"/>
              <a:gd name="connsiteX1085" fmla="*/ 11123815 w 12191142"/>
              <a:gd name="connsiteY1085" fmla="*/ 1440744 h 4666894"/>
              <a:gd name="connsiteX1086" fmla="*/ 11085395 w 12191142"/>
              <a:gd name="connsiteY1086" fmla="*/ 1424670 h 4666894"/>
              <a:gd name="connsiteX1087" fmla="*/ 11077709 w 12191142"/>
              <a:gd name="connsiteY1087" fmla="*/ 1453468 h 4666894"/>
              <a:gd name="connsiteX1088" fmla="*/ 11115046 w 12191142"/>
              <a:gd name="connsiteY1088" fmla="*/ 1465523 h 4666894"/>
              <a:gd name="connsiteX1089" fmla="*/ 11111195 w 12191142"/>
              <a:gd name="connsiteY1089" fmla="*/ 1484443 h 4666894"/>
              <a:gd name="connsiteX1090" fmla="*/ 11110023 w 12191142"/>
              <a:gd name="connsiteY1090" fmla="*/ 1504702 h 4666894"/>
              <a:gd name="connsiteX1091" fmla="*/ 11111362 w 12191142"/>
              <a:gd name="connsiteY1091" fmla="*/ 1525464 h 4666894"/>
              <a:gd name="connsiteX1092" fmla="*/ 11115716 w 12191142"/>
              <a:gd name="connsiteY1092" fmla="*/ 1549239 h 4666894"/>
              <a:gd name="connsiteX1093" fmla="*/ 11077709 w 12191142"/>
              <a:gd name="connsiteY1093" fmla="*/ 1557611 h 4666894"/>
              <a:gd name="connsiteX1094" fmla="*/ 11083720 w 12191142"/>
              <a:gd name="connsiteY1094" fmla="*/ 1586163 h 4666894"/>
              <a:gd name="connsiteX1095" fmla="*/ 11125464 w 12191142"/>
              <a:gd name="connsiteY1095" fmla="*/ 1573062 h 4666894"/>
              <a:gd name="connsiteX1096" fmla="*/ 11142680 w 12191142"/>
              <a:gd name="connsiteY1096" fmla="*/ 1602953 h 4666894"/>
              <a:gd name="connsiteX1097" fmla="*/ 11166280 w 12191142"/>
              <a:gd name="connsiteY1097" fmla="*/ 1627812 h 4666894"/>
              <a:gd name="connsiteX1098" fmla="*/ 11138152 w 12191142"/>
              <a:gd name="connsiteY1098" fmla="*/ 1668116 h 4666894"/>
              <a:gd name="connsiteX1099" fmla="*/ 11164642 w 12191142"/>
              <a:gd name="connsiteY1099" fmla="*/ 1683520 h 4666894"/>
              <a:gd name="connsiteX1100" fmla="*/ 11189454 w 12191142"/>
              <a:gd name="connsiteY1100" fmla="*/ 1644843 h 4666894"/>
              <a:gd name="connsiteX1101" fmla="*/ 11226503 w 12191142"/>
              <a:gd name="connsiteY1101" fmla="*/ 1660581 h 4666894"/>
              <a:gd name="connsiteX1102" fmla="*/ 11265902 w 12191142"/>
              <a:gd name="connsiteY1102" fmla="*/ 1665604 h 4666894"/>
              <a:gd name="connsiteX1103" fmla="*/ 11278760 w 12191142"/>
              <a:gd name="connsiteY1103" fmla="*/ 1664767 h 4666894"/>
              <a:gd name="connsiteX1104" fmla="*/ 11296301 w 12191142"/>
              <a:gd name="connsiteY1104" fmla="*/ 1662256 h 4666894"/>
              <a:gd name="connsiteX1105" fmla="*/ 11302313 w 12191142"/>
              <a:gd name="connsiteY1105" fmla="*/ 1701602 h 4666894"/>
              <a:gd name="connsiteX1106" fmla="*/ 11333042 w 12191142"/>
              <a:gd name="connsiteY1106" fmla="*/ 1693900 h 4666894"/>
              <a:gd name="connsiteX1107" fmla="*/ 11323666 w 12191142"/>
              <a:gd name="connsiteY1107" fmla="*/ 1653947 h 4666894"/>
              <a:gd name="connsiteX1108" fmla="*/ 11371271 w 12191142"/>
              <a:gd name="connsiteY1108" fmla="*/ 1624063 h 4666894"/>
              <a:gd name="connsiteX1109" fmla="*/ 11404138 w 12191142"/>
              <a:gd name="connsiteY1109" fmla="*/ 1578064 h 4666894"/>
              <a:gd name="connsiteX1110" fmla="*/ 11430628 w 12191142"/>
              <a:gd name="connsiteY1110" fmla="*/ 1596868 h 4666894"/>
              <a:gd name="connsiteX1111" fmla="*/ 11447733 w 12191142"/>
              <a:gd name="connsiteY1111" fmla="*/ 1567322 h 4666894"/>
              <a:gd name="connsiteX1112" fmla="*/ 11414079 w 12191142"/>
              <a:gd name="connsiteY1112" fmla="*/ 1551918 h 4666894"/>
              <a:gd name="connsiteX1113" fmla="*/ 11419102 w 12191142"/>
              <a:gd name="connsiteY1113" fmla="*/ 1528478 h 4666894"/>
              <a:gd name="connsiteX1114" fmla="*/ 11420776 w 12191142"/>
              <a:gd name="connsiteY1114" fmla="*/ 1504702 h 4666894"/>
              <a:gd name="connsiteX1115" fmla="*/ 11420106 w 12191142"/>
              <a:gd name="connsiteY1115" fmla="*/ 1489466 h 4666894"/>
              <a:gd name="connsiteX1116" fmla="*/ 11418432 w 12191142"/>
              <a:gd name="connsiteY1116" fmla="*/ 1475904 h 4666894"/>
              <a:gd name="connsiteX1117" fmla="*/ 11460458 w 12191142"/>
              <a:gd name="connsiteY1117" fmla="*/ 1464519 h 4666894"/>
              <a:gd name="connsiteX1118" fmla="*/ 11452756 w 12191142"/>
              <a:gd name="connsiteY1118" fmla="*/ 1430363 h 4666894"/>
              <a:gd name="connsiteX1119" fmla="*/ 11411818 w 12191142"/>
              <a:gd name="connsiteY1119" fmla="*/ 1448445 h 4666894"/>
              <a:gd name="connsiteX1120" fmla="*/ 11388328 w 12191142"/>
              <a:gd name="connsiteY1120" fmla="*/ 1406253 h 4666894"/>
              <a:gd name="connsiteX1121" fmla="*/ 11354473 w 12191142"/>
              <a:gd name="connsiteY1121" fmla="*/ 1373101 h 4666894"/>
              <a:gd name="connsiteX1122" fmla="*/ 11372556 w 12191142"/>
              <a:gd name="connsiteY1122" fmla="*/ 1340619 h 4666894"/>
              <a:gd name="connsiteX1123" fmla="*/ 11346478 w 12191142"/>
              <a:gd name="connsiteY1123" fmla="*/ 1325885 h 4666894"/>
              <a:gd name="connsiteX1124" fmla="*/ 11328757 w 12191142"/>
              <a:gd name="connsiteY1124" fmla="*/ 1357865 h 4666894"/>
              <a:gd name="connsiteX1125" fmla="*/ 11298834 w 12191142"/>
              <a:gd name="connsiteY1125" fmla="*/ 1347652 h 4666894"/>
              <a:gd name="connsiteX1126" fmla="*/ 11265902 w 12191142"/>
              <a:gd name="connsiteY1126" fmla="*/ 1344135 h 4666894"/>
              <a:gd name="connsiteX1127" fmla="*/ 11232198 w 12191142"/>
              <a:gd name="connsiteY1127" fmla="*/ 1347819 h 4666894"/>
              <a:gd name="connsiteX1128" fmla="*/ 11200510 w 12191142"/>
              <a:gd name="connsiteY1128" fmla="*/ 1358869 h 4666894"/>
              <a:gd name="connsiteX1129" fmla="*/ 8623831 w 12191142"/>
              <a:gd name="connsiteY1129" fmla="*/ 1274651 h 4666894"/>
              <a:gd name="connsiteX1130" fmla="*/ 8641746 w 12191142"/>
              <a:gd name="connsiteY1130" fmla="*/ 1280679 h 4666894"/>
              <a:gd name="connsiteX1131" fmla="*/ 8647606 w 12191142"/>
              <a:gd name="connsiteY1131" fmla="*/ 1298761 h 4666894"/>
              <a:gd name="connsiteX1132" fmla="*/ 8641746 w 12191142"/>
              <a:gd name="connsiteY1132" fmla="*/ 1317012 h 4666894"/>
              <a:gd name="connsiteX1133" fmla="*/ 8623831 w 12191142"/>
              <a:gd name="connsiteY1133" fmla="*/ 1322872 h 4666894"/>
              <a:gd name="connsiteX1134" fmla="*/ 8605581 w 12191142"/>
              <a:gd name="connsiteY1134" fmla="*/ 1317012 h 4666894"/>
              <a:gd name="connsiteX1135" fmla="*/ 8599386 w 12191142"/>
              <a:gd name="connsiteY1135" fmla="*/ 1298761 h 4666894"/>
              <a:gd name="connsiteX1136" fmla="*/ 8605581 w 12191142"/>
              <a:gd name="connsiteY1136" fmla="*/ 1280679 h 4666894"/>
              <a:gd name="connsiteX1137" fmla="*/ 8623831 w 12191142"/>
              <a:gd name="connsiteY1137" fmla="*/ 1274651 h 4666894"/>
              <a:gd name="connsiteX1138" fmla="*/ 10301719 w 12191142"/>
              <a:gd name="connsiteY1138" fmla="*/ 1239156 h 4666894"/>
              <a:gd name="connsiteX1139" fmla="*/ 10283971 w 12191142"/>
              <a:gd name="connsiteY1139" fmla="*/ 1245183 h 4666894"/>
              <a:gd name="connsiteX1140" fmla="*/ 10277944 w 12191142"/>
              <a:gd name="connsiteY1140" fmla="*/ 1263266 h 4666894"/>
              <a:gd name="connsiteX1141" fmla="*/ 10283971 w 12191142"/>
              <a:gd name="connsiteY1141" fmla="*/ 1281181 h 4666894"/>
              <a:gd name="connsiteX1142" fmla="*/ 10301719 w 12191142"/>
              <a:gd name="connsiteY1142" fmla="*/ 1287041 h 4666894"/>
              <a:gd name="connsiteX1143" fmla="*/ 10319802 w 12191142"/>
              <a:gd name="connsiteY1143" fmla="*/ 1281181 h 4666894"/>
              <a:gd name="connsiteX1144" fmla="*/ 10325829 w 12191142"/>
              <a:gd name="connsiteY1144" fmla="*/ 1263266 h 4666894"/>
              <a:gd name="connsiteX1145" fmla="*/ 10319802 w 12191142"/>
              <a:gd name="connsiteY1145" fmla="*/ 1245183 h 4666894"/>
              <a:gd name="connsiteX1146" fmla="*/ 10301719 w 12191142"/>
              <a:gd name="connsiteY1146" fmla="*/ 1239156 h 4666894"/>
              <a:gd name="connsiteX1147" fmla="*/ 10311430 w 12191142"/>
              <a:gd name="connsiteY1147" fmla="*/ 1156445 h 4666894"/>
              <a:gd name="connsiteX1148" fmla="*/ 10293012 w 12191142"/>
              <a:gd name="connsiteY1148" fmla="*/ 1162472 h 4666894"/>
              <a:gd name="connsiteX1149" fmla="*/ 10286985 w 12191142"/>
              <a:gd name="connsiteY1149" fmla="*/ 1180220 h 4666894"/>
              <a:gd name="connsiteX1150" fmla="*/ 10293012 w 12191142"/>
              <a:gd name="connsiteY1150" fmla="*/ 1198135 h 4666894"/>
              <a:gd name="connsiteX1151" fmla="*/ 10311430 w 12191142"/>
              <a:gd name="connsiteY1151" fmla="*/ 1203995 h 4666894"/>
              <a:gd name="connsiteX1152" fmla="*/ 10329345 w 12191142"/>
              <a:gd name="connsiteY1152" fmla="*/ 1198135 h 4666894"/>
              <a:gd name="connsiteX1153" fmla="*/ 10335205 w 12191142"/>
              <a:gd name="connsiteY1153" fmla="*/ 1180220 h 4666894"/>
              <a:gd name="connsiteX1154" fmla="*/ 10329345 w 12191142"/>
              <a:gd name="connsiteY1154" fmla="*/ 1162472 h 4666894"/>
              <a:gd name="connsiteX1155" fmla="*/ 10311430 w 12191142"/>
              <a:gd name="connsiteY1155" fmla="*/ 1156445 h 4666894"/>
              <a:gd name="connsiteX1156" fmla="*/ 10317123 w 12191142"/>
              <a:gd name="connsiteY1156" fmla="*/ 1078421 h 4666894"/>
              <a:gd name="connsiteX1157" fmla="*/ 10299375 w 12191142"/>
              <a:gd name="connsiteY1157" fmla="*/ 1084449 h 4666894"/>
              <a:gd name="connsiteX1158" fmla="*/ 10293347 w 12191142"/>
              <a:gd name="connsiteY1158" fmla="*/ 1102866 h 4666894"/>
              <a:gd name="connsiteX1159" fmla="*/ 10299375 w 12191142"/>
              <a:gd name="connsiteY1159" fmla="*/ 1120782 h 4666894"/>
              <a:gd name="connsiteX1160" fmla="*/ 10317123 w 12191142"/>
              <a:gd name="connsiteY1160" fmla="*/ 1126642 h 4666894"/>
              <a:gd name="connsiteX1161" fmla="*/ 10335038 w 12191142"/>
              <a:gd name="connsiteY1161" fmla="*/ 1120782 h 4666894"/>
              <a:gd name="connsiteX1162" fmla="*/ 10340898 w 12191142"/>
              <a:gd name="connsiteY1162" fmla="*/ 1102866 h 4666894"/>
              <a:gd name="connsiteX1163" fmla="*/ 10335038 w 12191142"/>
              <a:gd name="connsiteY1163" fmla="*/ 1084449 h 4666894"/>
              <a:gd name="connsiteX1164" fmla="*/ 10317123 w 12191142"/>
              <a:gd name="connsiteY1164" fmla="*/ 1078421 h 4666894"/>
              <a:gd name="connsiteX1165" fmla="*/ 10281125 w 12191142"/>
              <a:gd name="connsiteY1165" fmla="*/ 1047447 h 4666894"/>
              <a:gd name="connsiteX1166" fmla="*/ 10137468 w 12191142"/>
              <a:gd name="connsiteY1166" fmla="*/ 1080096 h 4666894"/>
              <a:gd name="connsiteX1167" fmla="*/ 10137468 w 12191142"/>
              <a:gd name="connsiteY1167" fmla="*/ 1114084 h 4666894"/>
              <a:gd name="connsiteX1168" fmla="*/ 10185689 w 12191142"/>
              <a:gd name="connsiteY1168" fmla="*/ 1107722 h 4666894"/>
              <a:gd name="connsiteX1169" fmla="*/ 10185689 w 12191142"/>
              <a:gd name="connsiteY1169" fmla="*/ 1136520 h 4666894"/>
              <a:gd name="connsiteX1170" fmla="*/ 10136799 w 12191142"/>
              <a:gd name="connsiteY1170" fmla="*/ 1148575 h 4666894"/>
              <a:gd name="connsiteX1171" fmla="*/ 10135794 w 12191142"/>
              <a:gd name="connsiteY1171" fmla="*/ 1182731 h 4666894"/>
              <a:gd name="connsiteX1172" fmla="*/ 10187363 w 12191142"/>
              <a:gd name="connsiteY1172" fmla="*/ 1176704 h 4666894"/>
              <a:gd name="connsiteX1173" fmla="*/ 10184684 w 12191142"/>
              <a:gd name="connsiteY1173" fmla="*/ 1208516 h 4666894"/>
              <a:gd name="connsiteX1174" fmla="*/ 10135794 w 12191142"/>
              <a:gd name="connsiteY1174" fmla="*/ 1213539 h 4666894"/>
              <a:gd name="connsiteX1175" fmla="*/ 10135124 w 12191142"/>
              <a:gd name="connsiteY1175" fmla="*/ 1249369 h 4666894"/>
              <a:gd name="connsiteX1176" fmla="*/ 10181001 w 12191142"/>
              <a:gd name="connsiteY1176" fmla="*/ 1244346 h 4666894"/>
              <a:gd name="connsiteX1177" fmla="*/ 10179996 w 12191142"/>
              <a:gd name="connsiteY1177" fmla="*/ 1278167 h 4666894"/>
              <a:gd name="connsiteX1178" fmla="*/ 10135794 w 12191142"/>
              <a:gd name="connsiteY1178" fmla="*/ 1283525 h 4666894"/>
              <a:gd name="connsiteX1179" fmla="*/ 10127088 w 12191142"/>
              <a:gd name="connsiteY1179" fmla="*/ 1651540 h 4666894"/>
              <a:gd name="connsiteX1180" fmla="*/ 10192219 w 12191142"/>
              <a:gd name="connsiteY1180" fmla="*/ 1657233 h 4666894"/>
              <a:gd name="connsiteX1181" fmla="*/ 10210291 w 12191142"/>
              <a:gd name="connsiteY1181" fmla="*/ 1534003 h 4666894"/>
              <a:gd name="connsiteX1182" fmla="*/ 10230702 w 12191142"/>
              <a:gd name="connsiteY1182" fmla="*/ 1525966 h 4666894"/>
              <a:gd name="connsiteX1183" fmla="*/ 10257475 w 12191142"/>
              <a:gd name="connsiteY1183" fmla="*/ 1571508 h 4666894"/>
              <a:gd name="connsiteX1184" fmla="*/ 10284248 w 12191142"/>
              <a:gd name="connsiteY1184" fmla="*/ 1616714 h 4666894"/>
              <a:gd name="connsiteX1185" fmla="*/ 10323566 w 12191142"/>
              <a:gd name="connsiteY1185" fmla="*/ 1655893 h 4666894"/>
              <a:gd name="connsiteX1186" fmla="*/ 10366567 w 12191142"/>
              <a:gd name="connsiteY1186" fmla="*/ 1668953 h 4666894"/>
              <a:gd name="connsiteX1187" fmla="*/ 10427141 w 12191142"/>
              <a:gd name="connsiteY1187" fmla="*/ 1644843 h 4666894"/>
              <a:gd name="connsiteX1188" fmla="*/ 10451235 w 12191142"/>
              <a:gd name="connsiteY1188" fmla="*/ 1584567 h 4666894"/>
              <a:gd name="connsiteX1189" fmla="*/ 10447217 w 12191142"/>
              <a:gd name="connsiteY1189" fmla="*/ 1559620 h 4666894"/>
              <a:gd name="connsiteX1190" fmla="*/ 10435832 w 12191142"/>
              <a:gd name="connsiteY1190" fmla="*/ 1539026 h 4666894"/>
              <a:gd name="connsiteX1191" fmla="*/ 10417414 w 12191142"/>
              <a:gd name="connsiteY1191" fmla="*/ 1524292 h 4666894"/>
              <a:gd name="connsiteX1192" fmla="*/ 10392969 w 12191142"/>
              <a:gd name="connsiteY1192" fmla="*/ 1519269 h 4666894"/>
              <a:gd name="connsiteX1193" fmla="*/ 10362999 w 12191142"/>
              <a:gd name="connsiteY1193" fmla="*/ 1530654 h 4666894"/>
              <a:gd name="connsiteX1194" fmla="*/ 10350442 w 12191142"/>
              <a:gd name="connsiteY1194" fmla="*/ 1559452 h 4666894"/>
              <a:gd name="connsiteX1195" fmla="*/ 10352116 w 12191142"/>
              <a:gd name="connsiteY1195" fmla="*/ 1572177 h 4666894"/>
              <a:gd name="connsiteX1196" fmla="*/ 10357139 w 12191142"/>
              <a:gd name="connsiteY1196" fmla="*/ 1585237 h 4666894"/>
              <a:gd name="connsiteX1197" fmla="*/ 10374217 w 12191142"/>
              <a:gd name="connsiteY1197" fmla="*/ 1579879 h 4666894"/>
              <a:gd name="connsiteX1198" fmla="*/ 10373380 w 12191142"/>
              <a:gd name="connsiteY1198" fmla="*/ 1576865 h 4666894"/>
              <a:gd name="connsiteX1199" fmla="*/ 10372877 w 12191142"/>
              <a:gd name="connsiteY1199" fmla="*/ 1573517 h 4666894"/>
              <a:gd name="connsiteX1200" fmla="*/ 10376896 w 12191142"/>
              <a:gd name="connsiteY1200" fmla="*/ 1562466 h 4666894"/>
              <a:gd name="connsiteX1201" fmla="*/ 10388616 w 12191142"/>
              <a:gd name="connsiteY1201" fmla="*/ 1558783 h 4666894"/>
              <a:gd name="connsiteX1202" fmla="*/ 10403517 w 12191142"/>
              <a:gd name="connsiteY1202" fmla="*/ 1564810 h 4666894"/>
              <a:gd name="connsiteX1203" fmla="*/ 10408373 w 12191142"/>
              <a:gd name="connsiteY1203" fmla="*/ 1582893 h 4666894"/>
              <a:gd name="connsiteX1204" fmla="*/ 10398494 w 12191142"/>
              <a:gd name="connsiteY1204" fmla="*/ 1608343 h 4666894"/>
              <a:gd name="connsiteX1205" fmla="*/ 10373212 w 12191142"/>
              <a:gd name="connsiteY1205" fmla="*/ 1618723 h 4666894"/>
              <a:gd name="connsiteX1206" fmla="*/ 10342907 w 12191142"/>
              <a:gd name="connsiteY1206" fmla="*/ 1608677 h 4666894"/>
              <a:gd name="connsiteX1207" fmla="*/ 10310258 w 12191142"/>
              <a:gd name="connsiteY1207" fmla="*/ 1578540 h 4666894"/>
              <a:gd name="connsiteX1208" fmla="*/ 10291506 w 12191142"/>
              <a:gd name="connsiteY1208" fmla="*/ 1553258 h 4666894"/>
              <a:gd name="connsiteX1209" fmla="*/ 10265721 w 12191142"/>
              <a:gd name="connsiteY1209" fmla="*/ 1512572 h 4666894"/>
              <a:gd name="connsiteX1210" fmla="*/ 10311765 w 12191142"/>
              <a:gd name="connsiteY1210" fmla="*/ 1485783 h 4666894"/>
              <a:gd name="connsiteX1211" fmla="*/ 10351781 w 12191142"/>
              <a:gd name="connsiteY1211" fmla="*/ 1456315 h 4666894"/>
              <a:gd name="connsiteX1212" fmla="*/ 10392132 w 12191142"/>
              <a:gd name="connsiteY1212" fmla="*/ 1413452 h 4666894"/>
              <a:gd name="connsiteX1213" fmla="*/ 10405694 w 12191142"/>
              <a:gd name="connsiteY1213" fmla="*/ 1374273 h 4666894"/>
              <a:gd name="connsiteX1214" fmla="*/ 10391470 w 12191142"/>
              <a:gd name="connsiteY1214" fmla="*/ 1342629 h 4666894"/>
              <a:gd name="connsiteX1215" fmla="*/ 10347794 w 12191142"/>
              <a:gd name="connsiteY1215" fmla="*/ 1332080 h 4666894"/>
              <a:gd name="connsiteX1216" fmla="*/ 10294912 w 12191142"/>
              <a:gd name="connsiteY1216" fmla="*/ 1341122 h 4666894"/>
              <a:gd name="connsiteX1217" fmla="*/ 10233998 w 12191142"/>
              <a:gd name="connsiteY1217" fmla="*/ 1367911 h 4666894"/>
              <a:gd name="connsiteX1218" fmla="*/ 9042875 w 12191142"/>
              <a:gd name="connsiteY1218" fmla="*/ 1043428 h 4666894"/>
              <a:gd name="connsiteX1219" fmla="*/ 8871760 w 12191142"/>
              <a:gd name="connsiteY1219" fmla="*/ 1085286 h 4666894"/>
              <a:gd name="connsiteX1220" fmla="*/ 8879796 w 12191142"/>
              <a:gd name="connsiteY1220" fmla="*/ 1115759 h 4666894"/>
              <a:gd name="connsiteX1221" fmla="*/ 8916296 w 12191142"/>
              <a:gd name="connsiteY1221" fmla="*/ 1102699 h 4666894"/>
              <a:gd name="connsiteX1222" fmla="*/ 8919645 w 12191142"/>
              <a:gd name="connsiteY1222" fmla="*/ 1147571 h 4666894"/>
              <a:gd name="connsiteX1223" fmla="*/ 8882140 w 12191142"/>
              <a:gd name="connsiteY1223" fmla="*/ 1156277 h 4666894"/>
              <a:gd name="connsiteX1224" fmla="*/ 8888168 w 12191142"/>
              <a:gd name="connsiteY1224" fmla="*/ 1183401 h 4666894"/>
              <a:gd name="connsiteX1225" fmla="*/ 8922324 w 12191142"/>
              <a:gd name="connsiteY1225" fmla="*/ 1176034 h 4666894"/>
              <a:gd name="connsiteX1226" fmla="*/ 8927682 w 12191142"/>
              <a:gd name="connsiteY1226" fmla="*/ 1240663 h 4666894"/>
              <a:gd name="connsiteX1227" fmla="*/ 8888168 w 12191142"/>
              <a:gd name="connsiteY1227" fmla="*/ 1248699 h 4666894"/>
              <a:gd name="connsiteX1228" fmla="*/ 8892521 w 12191142"/>
              <a:gd name="connsiteY1228" fmla="*/ 1274819 h 4666894"/>
              <a:gd name="connsiteX1229" fmla="*/ 8929356 w 12191142"/>
              <a:gd name="connsiteY1229" fmla="*/ 1268121 h 4666894"/>
              <a:gd name="connsiteX1230" fmla="*/ 8934379 w 12191142"/>
              <a:gd name="connsiteY1230" fmla="*/ 1333420 h 4666894"/>
              <a:gd name="connsiteX1231" fmla="*/ 8891851 w 12191142"/>
              <a:gd name="connsiteY1231" fmla="*/ 1338443 h 4666894"/>
              <a:gd name="connsiteX1232" fmla="*/ 8896874 w 12191142"/>
              <a:gd name="connsiteY1232" fmla="*/ 1367241 h 4666894"/>
              <a:gd name="connsiteX1233" fmla="*/ 8936723 w 12191142"/>
              <a:gd name="connsiteY1233" fmla="*/ 1358869 h 4666894"/>
              <a:gd name="connsiteX1234" fmla="*/ 8940072 w 12191142"/>
              <a:gd name="connsiteY1234" fmla="*/ 1405081 h 4666894"/>
              <a:gd name="connsiteX1235" fmla="*/ 8895870 w 12191142"/>
              <a:gd name="connsiteY1235" fmla="*/ 1410773 h 4666894"/>
              <a:gd name="connsiteX1236" fmla="*/ 8901897 w 12191142"/>
              <a:gd name="connsiteY1236" fmla="*/ 1436223 h 4666894"/>
              <a:gd name="connsiteX1237" fmla="*/ 8942751 w 12191142"/>
              <a:gd name="connsiteY1237" fmla="*/ 1429860 h 4666894"/>
              <a:gd name="connsiteX1238" fmla="*/ 8947439 w 12191142"/>
              <a:gd name="connsiteY1238" fmla="*/ 1486787 h 4666894"/>
              <a:gd name="connsiteX1239" fmla="*/ 8901897 w 12191142"/>
              <a:gd name="connsiteY1239" fmla="*/ 1491140 h 4666894"/>
              <a:gd name="connsiteX1240" fmla="*/ 8905246 w 12191142"/>
              <a:gd name="connsiteY1240" fmla="*/ 1515251 h 4666894"/>
              <a:gd name="connsiteX1241" fmla="*/ 8949113 w 12191142"/>
              <a:gd name="connsiteY1241" fmla="*/ 1509893 h 4666894"/>
              <a:gd name="connsiteX1242" fmla="*/ 8953131 w 12191142"/>
              <a:gd name="connsiteY1242" fmla="*/ 1564810 h 4666894"/>
              <a:gd name="connsiteX1243" fmla="*/ 8905916 w 12191142"/>
              <a:gd name="connsiteY1243" fmla="*/ 1569833 h 4666894"/>
              <a:gd name="connsiteX1244" fmla="*/ 8910604 w 12191142"/>
              <a:gd name="connsiteY1244" fmla="*/ 1593609 h 4666894"/>
              <a:gd name="connsiteX1245" fmla="*/ 8954806 w 12191142"/>
              <a:gd name="connsiteY1245" fmla="*/ 1586911 h 4666894"/>
              <a:gd name="connsiteX1246" fmla="*/ 8958154 w 12191142"/>
              <a:gd name="connsiteY1246" fmla="*/ 1631113 h 4666894"/>
              <a:gd name="connsiteX1247" fmla="*/ 8913952 w 12191142"/>
              <a:gd name="connsiteY1247" fmla="*/ 1637476 h 4666894"/>
              <a:gd name="connsiteX1248" fmla="*/ 8920650 w 12191142"/>
              <a:gd name="connsiteY1248" fmla="*/ 1663930 h 4666894"/>
              <a:gd name="connsiteX1249" fmla="*/ 9021444 w 12191142"/>
              <a:gd name="connsiteY1249" fmla="*/ 1644675 h 4666894"/>
              <a:gd name="connsiteX1250" fmla="*/ 9029815 w 12191142"/>
              <a:gd name="connsiteY1250" fmla="*/ 1396348 h 4666894"/>
              <a:gd name="connsiteX1251" fmla="*/ 9073347 w 12191142"/>
              <a:gd name="connsiteY1251" fmla="*/ 1365059 h 4666894"/>
              <a:gd name="connsiteX1252" fmla="*/ 9113531 w 12191142"/>
              <a:gd name="connsiteY1252" fmla="*/ 1354516 h 4666894"/>
              <a:gd name="connsiteX1253" fmla="*/ 9133288 w 12191142"/>
              <a:gd name="connsiteY1253" fmla="*/ 1365567 h 4666894"/>
              <a:gd name="connsiteX1254" fmla="*/ 9147017 w 12191142"/>
              <a:gd name="connsiteY1254" fmla="*/ 1398383 h 4666894"/>
              <a:gd name="connsiteX1255" fmla="*/ 9152877 w 12191142"/>
              <a:gd name="connsiteY1255" fmla="*/ 1430028 h 4666894"/>
              <a:gd name="connsiteX1256" fmla="*/ 9155054 w 12191142"/>
              <a:gd name="connsiteY1256" fmla="*/ 1463347 h 4666894"/>
              <a:gd name="connsiteX1257" fmla="*/ 9148357 w 12191142"/>
              <a:gd name="connsiteY1257" fmla="*/ 1549239 h 4666894"/>
              <a:gd name="connsiteX1258" fmla="*/ 9128265 w 12191142"/>
              <a:gd name="connsiteY1258" fmla="*/ 1654554 h 4666894"/>
              <a:gd name="connsiteX1259" fmla="*/ 9254843 w 12191142"/>
              <a:gd name="connsiteY1259" fmla="*/ 1633792 h 4666894"/>
              <a:gd name="connsiteX1260" fmla="*/ 9255178 w 12191142"/>
              <a:gd name="connsiteY1260" fmla="*/ 1597627 h 4666894"/>
              <a:gd name="connsiteX1261" fmla="*/ 9255178 w 12191142"/>
              <a:gd name="connsiteY1261" fmla="*/ 1574521 h 4666894"/>
              <a:gd name="connsiteX1262" fmla="*/ 9251327 w 12191142"/>
              <a:gd name="connsiteY1262" fmla="*/ 1479085 h 4666894"/>
              <a:gd name="connsiteX1263" fmla="*/ 9239774 w 12191142"/>
              <a:gd name="connsiteY1263" fmla="*/ 1409769 h 4666894"/>
              <a:gd name="connsiteX1264" fmla="*/ 9199088 w 12191142"/>
              <a:gd name="connsiteY1264" fmla="*/ 1334257 h 4666894"/>
              <a:gd name="connsiteX1265" fmla="*/ 9132618 w 12191142"/>
              <a:gd name="connsiteY1265" fmla="*/ 1308975 h 4666894"/>
              <a:gd name="connsiteX1266" fmla="*/ 9081886 w 12191142"/>
              <a:gd name="connsiteY1266" fmla="*/ 1318351 h 4666894"/>
              <a:gd name="connsiteX1267" fmla="*/ 9031489 w 12191142"/>
              <a:gd name="connsiteY1267" fmla="*/ 1346814 h 4666894"/>
              <a:gd name="connsiteX1268" fmla="*/ 8425090 w 12191142"/>
              <a:gd name="connsiteY1268" fmla="*/ 1027857 h 4666894"/>
              <a:gd name="connsiteX1269" fmla="*/ 8402654 w 12191142"/>
              <a:gd name="connsiteY1269" fmla="*/ 1035559 h 4666894"/>
              <a:gd name="connsiteX1270" fmla="*/ 8402654 w 12191142"/>
              <a:gd name="connsiteY1270" fmla="*/ 1043941 h 4666894"/>
              <a:gd name="connsiteX1271" fmla="*/ 8414876 w 12191142"/>
              <a:gd name="connsiteY1271" fmla="*/ 1099612 h 4666894"/>
              <a:gd name="connsiteX1272" fmla="*/ 8452213 w 12191142"/>
              <a:gd name="connsiteY1272" fmla="*/ 1134820 h 4666894"/>
              <a:gd name="connsiteX1273" fmla="*/ 8497922 w 12191142"/>
              <a:gd name="connsiteY1273" fmla="*/ 1147900 h 4666894"/>
              <a:gd name="connsiteX1274" fmla="*/ 8562049 w 12191142"/>
              <a:gd name="connsiteY1274" fmla="*/ 1151254 h 4666894"/>
              <a:gd name="connsiteX1275" fmla="*/ 8584819 w 12191142"/>
              <a:gd name="connsiteY1275" fmla="*/ 1150919 h 4666894"/>
              <a:gd name="connsiteX1276" fmla="*/ 8547315 w 12191142"/>
              <a:gd name="connsiteY1276" fmla="*/ 1622742 h 4666894"/>
              <a:gd name="connsiteX1277" fmla="*/ 8699007 w 12191142"/>
              <a:gd name="connsiteY1277" fmla="*/ 1642499 h 4666894"/>
              <a:gd name="connsiteX1278" fmla="*/ 8667196 w 12191142"/>
              <a:gd name="connsiteY1278" fmla="*/ 1146901 h 4666894"/>
              <a:gd name="connsiteX1279" fmla="*/ 8721519 w 12191142"/>
              <a:gd name="connsiteY1279" fmla="*/ 1137190 h 4666894"/>
              <a:gd name="connsiteX1280" fmla="*/ 8774843 w 12191142"/>
              <a:gd name="connsiteY1280" fmla="*/ 1133841 h 4666894"/>
              <a:gd name="connsiteX1281" fmla="*/ 8817298 w 12191142"/>
              <a:gd name="connsiteY1281" fmla="*/ 1135850 h 4666894"/>
              <a:gd name="connsiteX1282" fmla="*/ 8861092 w 12191142"/>
              <a:gd name="connsiteY1282" fmla="*/ 1141878 h 4666894"/>
              <a:gd name="connsiteX1283" fmla="*/ 8868448 w 12191142"/>
              <a:gd name="connsiteY1283" fmla="*/ 1088635 h 4666894"/>
              <a:gd name="connsiteX1284" fmla="*/ 8835297 w 12191142"/>
              <a:gd name="connsiteY1284" fmla="*/ 1079761 h 4666894"/>
              <a:gd name="connsiteX1285" fmla="*/ 8793104 w 12191142"/>
              <a:gd name="connsiteY1285" fmla="*/ 1076580 h 4666894"/>
              <a:gd name="connsiteX1286" fmla="*/ 8662675 w 12191142"/>
              <a:gd name="connsiteY1286" fmla="*/ 1089639 h 4666894"/>
              <a:gd name="connsiteX1287" fmla="*/ 8532246 w 12191142"/>
              <a:gd name="connsiteY1287" fmla="*/ 1102699 h 4666894"/>
              <a:gd name="connsiteX1288" fmla="*/ 8453385 w 12191142"/>
              <a:gd name="connsiteY1288" fmla="*/ 1084067 h 4666894"/>
              <a:gd name="connsiteX1289" fmla="*/ 8425090 w 12191142"/>
              <a:gd name="connsiteY1289" fmla="*/ 1027857 h 4666894"/>
              <a:gd name="connsiteX1290" fmla="*/ 0 w 12191142"/>
              <a:gd name="connsiteY1290" fmla="*/ 0 h 4666894"/>
              <a:gd name="connsiteX1291" fmla="*/ 12191142 w 12191142"/>
              <a:gd name="connsiteY1291" fmla="*/ 0 h 4666894"/>
              <a:gd name="connsiteX1292" fmla="*/ 12191142 w 12191142"/>
              <a:gd name="connsiteY1292" fmla="*/ 4666894 h 4666894"/>
              <a:gd name="connsiteX1293" fmla="*/ 0 w 12191142"/>
              <a:gd name="connsiteY1293" fmla="*/ 4666894 h 46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12191142" h="4666894">
                <a:moveTo>
                  <a:pt x="10315042" y="3097500"/>
                </a:moveTo>
                <a:cubicBezTo>
                  <a:pt x="10320629" y="3097500"/>
                  <a:pt x="10325394" y="3099842"/>
                  <a:pt x="10329338" y="3104525"/>
                </a:cubicBezTo>
                <a:cubicBezTo>
                  <a:pt x="10333282" y="3109209"/>
                  <a:pt x="10335254" y="3114426"/>
                  <a:pt x="10335254" y="3120178"/>
                </a:cubicBezTo>
                <a:cubicBezTo>
                  <a:pt x="10335254" y="3125930"/>
                  <a:pt x="10333323" y="3131147"/>
                  <a:pt x="10329462" y="3135831"/>
                </a:cubicBezTo>
                <a:cubicBezTo>
                  <a:pt x="10325600" y="3140514"/>
                  <a:pt x="10320793" y="3142856"/>
                  <a:pt x="10315042" y="3142856"/>
                </a:cubicBezTo>
                <a:cubicBezTo>
                  <a:pt x="10309290" y="3142856"/>
                  <a:pt x="10304524" y="3140514"/>
                  <a:pt x="10300745" y="3135831"/>
                </a:cubicBezTo>
                <a:cubicBezTo>
                  <a:pt x="10296965" y="3131147"/>
                  <a:pt x="10295075" y="3125930"/>
                  <a:pt x="10295075" y="3120178"/>
                </a:cubicBezTo>
                <a:cubicBezTo>
                  <a:pt x="10295075" y="3114426"/>
                  <a:pt x="10297006" y="3109209"/>
                  <a:pt x="10300868" y="3104525"/>
                </a:cubicBezTo>
                <a:cubicBezTo>
                  <a:pt x="10304730" y="3099842"/>
                  <a:pt x="10309454" y="3097500"/>
                  <a:pt x="10315042" y="3097500"/>
                </a:cubicBezTo>
                <a:close/>
                <a:moveTo>
                  <a:pt x="10115016" y="3097500"/>
                </a:moveTo>
                <a:cubicBezTo>
                  <a:pt x="10120604" y="3097500"/>
                  <a:pt x="10125370" y="3099842"/>
                  <a:pt x="10129313" y="3104525"/>
                </a:cubicBezTo>
                <a:cubicBezTo>
                  <a:pt x="10133257" y="3109209"/>
                  <a:pt x="10135229" y="3114426"/>
                  <a:pt x="10135229" y="3120178"/>
                </a:cubicBezTo>
                <a:cubicBezTo>
                  <a:pt x="10135229" y="3125930"/>
                  <a:pt x="10133298" y="3131147"/>
                  <a:pt x="10129436" y="3135831"/>
                </a:cubicBezTo>
                <a:cubicBezTo>
                  <a:pt x="10125575" y="3140514"/>
                  <a:pt x="10120768" y="3142856"/>
                  <a:pt x="10115016" y="3142856"/>
                </a:cubicBezTo>
                <a:cubicBezTo>
                  <a:pt x="10109265" y="3142856"/>
                  <a:pt x="10104499" y="3140514"/>
                  <a:pt x="10100720" y="3135831"/>
                </a:cubicBezTo>
                <a:cubicBezTo>
                  <a:pt x="10096940" y="3131147"/>
                  <a:pt x="10095050" y="3125930"/>
                  <a:pt x="10095050" y="3120178"/>
                </a:cubicBezTo>
                <a:cubicBezTo>
                  <a:pt x="10095050" y="3114426"/>
                  <a:pt x="10096981" y="3109209"/>
                  <a:pt x="10100843" y="3104525"/>
                </a:cubicBezTo>
                <a:cubicBezTo>
                  <a:pt x="10104705" y="3099842"/>
                  <a:pt x="10109429" y="3097500"/>
                  <a:pt x="10115016" y="3097500"/>
                </a:cubicBezTo>
                <a:close/>
                <a:moveTo>
                  <a:pt x="9930256" y="3097500"/>
                </a:moveTo>
                <a:cubicBezTo>
                  <a:pt x="9935843" y="3097500"/>
                  <a:pt x="9940650" y="3099842"/>
                  <a:pt x="9944676" y="3104525"/>
                </a:cubicBezTo>
                <a:cubicBezTo>
                  <a:pt x="9948702" y="3109209"/>
                  <a:pt x="9950715" y="3114426"/>
                  <a:pt x="9950715" y="3120178"/>
                </a:cubicBezTo>
                <a:cubicBezTo>
                  <a:pt x="9950715" y="3125930"/>
                  <a:pt x="9948743" y="3131147"/>
                  <a:pt x="9944799" y="3135831"/>
                </a:cubicBezTo>
                <a:cubicBezTo>
                  <a:pt x="9940855" y="3140514"/>
                  <a:pt x="9936008" y="3142856"/>
                  <a:pt x="9930256" y="3142856"/>
                </a:cubicBezTo>
                <a:cubicBezTo>
                  <a:pt x="9924668" y="3142856"/>
                  <a:pt x="9919944" y="3140514"/>
                  <a:pt x="9916082" y="3135831"/>
                </a:cubicBezTo>
                <a:cubicBezTo>
                  <a:pt x="9912220" y="3131147"/>
                  <a:pt x="9910290" y="3125930"/>
                  <a:pt x="9910290" y="3120178"/>
                </a:cubicBezTo>
                <a:cubicBezTo>
                  <a:pt x="9910290" y="3114426"/>
                  <a:pt x="9912262" y="3109209"/>
                  <a:pt x="9916206" y="3104525"/>
                </a:cubicBezTo>
                <a:cubicBezTo>
                  <a:pt x="9920149" y="3099842"/>
                  <a:pt x="9924833" y="3097500"/>
                  <a:pt x="9930256" y="3097500"/>
                </a:cubicBezTo>
                <a:close/>
                <a:moveTo>
                  <a:pt x="8898860" y="3087945"/>
                </a:moveTo>
                <a:cubicBezTo>
                  <a:pt x="8907567" y="3087945"/>
                  <a:pt x="8914934" y="3090959"/>
                  <a:pt x="8920962" y="3096986"/>
                </a:cubicBezTo>
                <a:cubicBezTo>
                  <a:pt x="8926989" y="3103014"/>
                  <a:pt x="8930003" y="3110269"/>
                  <a:pt x="8930003" y="3118753"/>
                </a:cubicBezTo>
                <a:cubicBezTo>
                  <a:pt x="8930003" y="3127236"/>
                  <a:pt x="8926989" y="3134435"/>
                  <a:pt x="8920962" y="3140351"/>
                </a:cubicBezTo>
                <a:cubicBezTo>
                  <a:pt x="8914934" y="3146267"/>
                  <a:pt x="8907567" y="3149225"/>
                  <a:pt x="8898860" y="3149225"/>
                </a:cubicBezTo>
                <a:cubicBezTo>
                  <a:pt x="8890600" y="3149225"/>
                  <a:pt x="8883457" y="3146267"/>
                  <a:pt x="8877429" y="3140351"/>
                </a:cubicBezTo>
                <a:cubicBezTo>
                  <a:pt x="8871402" y="3134435"/>
                  <a:pt x="8868388" y="3127236"/>
                  <a:pt x="8868388" y="3118753"/>
                </a:cubicBezTo>
                <a:cubicBezTo>
                  <a:pt x="8868388" y="3110269"/>
                  <a:pt x="8871402" y="3103014"/>
                  <a:pt x="8877429" y="3096986"/>
                </a:cubicBezTo>
                <a:cubicBezTo>
                  <a:pt x="8883457" y="3090959"/>
                  <a:pt x="8890600" y="3087945"/>
                  <a:pt x="8898860" y="3087945"/>
                </a:cubicBezTo>
                <a:close/>
                <a:moveTo>
                  <a:pt x="10319478" y="3080739"/>
                </a:moveTo>
                <a:cubicBezTo>
                  <a:pt x="10306989" y="3080739"/>
                  <a:pt x="10296308" y="3085217"/>
                  <a:pt x="10287434" y="3094173"/>
                </a:cubicBezTo>
                <a:cubicBezTo>
                  <a:pt x="10278560" y="3103129"/>
                  <a:pt x="10274123" y="3113851"/>
                  <a:pt x="10274123" y="3126340"/>
                </a:cubicBezTo>
                <a:cubicBezTo>
                  <a:pt x="10274123" y="3138830"/>
                  <a:pt x="10278601" y="3149552"/>
                  <a:pt x="10287557" y="3158508"/>
                </a:cubicBezTo>
                <a:cubicBezTo>
                  <a:pt x="10296513" y="3167464"/>
                  <a:pt x="10307154" y="3171942"/>
                  <a:pt x="10319478" y="3171942"/>
                </a:cubicBezTo>
                <a:cubicBezTo>
                  <a:pt x="10331968" y="3171942"/>
                  <a:pt x="10342526" y="3167464"/>
                  <a:pt x="10351153" y="3158508"/>
                </a:cubicBezTo>
                <a:cubicBezTo>
                  <a:pt x="10359781" y="3149552"/>
                  <a:pt x="10364094" y="3138830"/>
                  <a:pt x="10364094" y="3126340"/>
                </a:cubicBezTo>
                <a:cubicBezTo>
                  <a:pt x="10364094" y="3113851"/>
                  <a:pt x="10359781" y="3103129"/>
                  <a:pt x="10351153" y="3094173"/>
                </a:cubicBezTo>
                <a:cubicBezTo>
                  <a:pt x="10342526" y="3085217"/>
                  <a:pt x="10331968" y="3080739"/>
                  <a:pt x="10319478" y="3080739"/>
                </a:cubicBezTo>
                <a:close/>
                <a:moveTo>
                  <a:pt x="10119454" y="3080739"/>
                </a:moveTo>
                <a:cubicBezTo>
                  <a:pt x="10106964" y="3080739"/>
                  <a:pt x="10096283" y="3085217"/>
                  <a:pt x="10087409" y="3094173"/>
                </a:cubicBezTo>
                <a:cubicBezTo>
                  <a:pt x="10078535" y="3103129"/>
                  <a:pt x="10074098" y="3113851"/>
                  <a:pt x="10074098" y="3126340"/>
                </a:cubicBezTo>
                <a:cubicBezTo>
                  <a:pt x="10074098" y="3138830"/>
                  <a:pt x="10078576" y="3149552"/>
                  <a:pt x="10087532" y="3158508"/>
                </a:cubicBezTo>
                <a:cubicBezTo>
                  <a:pt x="10096488" y="3167464"/>
                  <a:pt x="10107129" y="3171942"/>
                  <a:pt x="10119454" y="3171942"/>
                </a:cubicBezTo>
                <a:cubicBezTo>
                  <a:pt x="10131942" y="3171942"/>
                  <a:pt x="10142501" y="3167464"/>
                  <a:pt x="10151128" y="3158508"/>
                </a:cubicBezTo>
                <a:cubicBezTo>
                  <a:pt x="10159756" y="3149552"/>
                  <a:pt x="10164069" y="3138830"/>
                  <a:pt x="10164069" y="3126340"/>
                </a:cubicBezTo>
                <a:cubicBezTo>
                  <a:pt x="10164069" y="3113851"/>
                  <a:pt x="10159756" y="3103129"/>
                  <a:pt x="10151128" y="3094173"/>
                </a:cubicBezTo>
                <a:cubicBezTo>
                  <a:pt x="10142501" y="3085217"/>
                  <a:pt x="10131942" y="3080739"/>
                  <a:pt x="10119454" y="3080739"/>
                </a:cubicBezTo>
                <a:close/>
                <a:moveTo>
                  <a:pt x="9934693" y="3080739"/>
                </a:moveTo>
                <a:cubicBezTo>
                  <a:pt x="9922203" y="3080739"/>
                  <a:pt x="9911563" y="3085217"/>
                  <a:pt x="9902771" y="3094173"/>
                </a:cubicBezTo>
                <a:cubicBezTo>
                  <a:pt x="9893980" y="3103129"/>
                  <a:pt x="9889584" y="3113851"/>
                  <a:pt x="9889584" y="3126340"/>
                </a:cubicBezTo>
                <a:cubicBezTo>
                  <a:pt x="9889584" y="3138830"/>
                  <a:pt x="9894021" y="3149552"/>
                  <a:pt x="9902894" y="3158508"/>
                </a:cubicBezTo>
                <a:cubicBezTo>
                  <a:pt x="9911768" y="3167464"/>
                  <a:pt x="9922368" y="3171942"/>
                  <a:pt x="9934693" y="3171942"/>
                </a:cubicBezTo>
                <a:cubicBezTo>
                  <a:pt x="9947182" y="3171942"/>
                  <a:pt x="9957781" y="3167464"/>
                  <a:pt x="9966491" y="3158508"/>
                </a:cubicBezTo>
                <a:cubicBezTo>
                  <a:pt x="9975200" y="3149552"/>
                  <a:pt x="9979555" y="3138830"/>
                  <a:pt x="9979555" y="3126340"/>
                </a:cubicBezTo>
                <a:cubicBezTo>
                  <a:pt x="9979555" y="3113851"/>
                  <a:pt x="9975200" y="3103129"/>
                  <a:pt x="9966491" y="3094173"/>
                </a:cubicBezTo>
                <a:cubicBezTo>
                  <a:pt x="9957781" y="3085217"/>
                  <a:pt x="9947182" y="3080739"/>
                  <a:pt x="9934693" y="3080739"/>
                </a:cubicBezTo>
                <a:close/>
                <a:moveTo>
                  <a:pt x="9759552" y="3072541"/>
                </a:moveTo>
                <a:cubicBezTo>
                  <a:pt x="9766919" y="3072541"/>
                  <a:pt x="9773393" y="3075164"/>
                  <a:pt x="9778974" y="3080411"/>
                </a:cubicBezTo>
                <a:cubicBezTo>
                  <a:pt x="9784555" y="3085657"/>
                  <a:pt x="9787346" y="3092075"/>
                  <a:pt x="9787346" y="3099665"/>
                </a:cubicBezTo>
                <a:cubicBezTo>
                  <a:pt x="9787346" y="3107479"/>
                  <a:pt x="9784555" y="3114009"/>
                  <a:pt x="9778974" y="3119255"/>
                </a:cubicBezTo>
                <a:cubicBezTo>
                  <a:pt x="9773393" y="3124501"/>
                  <a:pt x="9766919" y="3127124"/>
                  <a:pt x="9759552" y="3127124"/>
                </a:cubicBezTo>
                <a:cubicBezTo>
                  <a:pt x="9750176" y="3127124"/>
                  <a:pt x="9743200" y="3124836"/>
                  <a:pt x="9738623" y="3120259"/>
                </a:cubicBezTo>
                <a:cubicBezTo>
                  <a:pt x="9734047" y="3115683"/>
                  <a:pt x="9731758" y="3108818"/>
                  <a:pt x="9731758" y="3099665"/>
                </a:cubicBezTo>
                <a:cubicBezTo>
                  <a:pt x="9731758" y="3090736"/>
                  <a:pt x="9734047" y="3083983"/>
                  <a:pt x="9738623" y="3079406"/>
                </a:cubicBezTo>
                <a:cubicBezTo>
                  <a:pt x="9743200" y="3074830"/>
                  <a:pt x="9750176" y="3072541"/>
                  <a:pt x="9759552" y="3072541"/>
                </a:cubicBezTo>
                <a:close/>
                <a:moveTo>
                  <a:pt x="8435577" y="3072541"/>
                </a:moveTo>
                <a:cubicBezTo>
                  <a:pt x="8442944" y="3072541"/>
                  <a:pt x="8449418" y="3075164"/>
                  <a:pt x="8454999" y="3080411"/>
                </a:cubicBezTo>
                <a:cubicBezTo>
                  <a:pt x="8460580" y="3085657"/>
                  <a:pt x="8463371" y="3092075"/>
                  <a:pt x="8463371" y="3099665"/>
                </a:cubicBezTo>
                <a:cubicBezTo>
                  <a:pt x="8463371" y="3107479"/>
                  <a:pt x="8460580" y="3114009"/>
                  <a:pt x="8454999" y="3119255"/>
                </a:cubicBezTo>
                <a:cubicBezTo>
                  <a:pt x="8449418" y="3124501"/>
                  <a:pt x="8442944" y="3127124"/>
                  <a:pt x="8435577" y="3127124"/>
                </a:cubicBezTo>
                <a:cubicBezTo>
                  <a:pt x="8426201" y="3127124"/>
                  <a:pt x="8419225" y="3124836"/>
                  <a:pt x="8414648" y="3120259"/>
                </a:cubicBezTo>
                <a:cubicBezTo>
                  <a:pt x="8410072" y="3115683"/>
                  <a:pt x="8407784" y="3108818"/>
                  <a:pt x="8407784" y="3099665"/>
                </a:cubicBezTo>
                <a:cubicBezTo>
                  <a:pt x="8407784" y="3090736"/>
                  <a:pt x="8410072" y="3083983"/>
                  <a:pt x="8414648" y="3079406"/>
                </a:cubicBezTo>
                <a:cubicBezTo>
                  <a:pt x="8419225" y="3074830"/>
                  <a:pt x="8426201" y="3072541"/>
                  <a:pt x="8435577" y="3072541"/>
                </a:cubicBezTo>
                <a:close/>
                <a:moveTo>
                  <a:pt x="8906228" y="3004229"/>
                </a:moveTo>
                <a:cubicBezTo>
                  <a:pt x="8914264" y="3004229"/>
                  <a:pt x="8920236" y="3006238"/>
                  <a:pt x="8924143" y="3010257"/>
                </a:cubicBezTo>
                <a:cubicBezTo>
                  <a:pt x="8928050" y="3014275"/>
                  <a:pt x="8930003" y="3020191"/>
                  <a:pt x="8930003" y="3028005"/>
                </a:cubicBezTo>
                <a:cubicBezTo>
                  <a:pt x="8930003" y="3036041"/>
                  <a:pt x="8928050" y="3042069"/>
                  <a:pt x="8924143" y="3046087"/>
                </a:cubicBezTo>
                <a:cubicBezTo>
                  <a:pt x="8920236" y="3050106"/>
                  <a:pt x="8914264" y="3052115"/>
                  <a:pt x="8906228" y="3052115"/>
                </a:cubicBezTo>
                <a:cubicBezTo>
                  <a:pt x="8897968" y="3052115"/>
                  <a:pt x="8891828" y="3050106"/>
                  <a:pt x="8887810" y="3046087"/>
                </a:cubicBezTo>
                <a:cubicBezTo>
                  <a:pt x="8883792" y="3042069"/>
                  <a:pt x="8881782" y="3036041"/>
                  <a:pt x="8881782" y="3028005"/>
                </a:cubicBezTo>
                <a:cubicBezTo>
                  <a:pt x="8881782" y="3020191"/>
                  <a:pt x="8883792" y="3014275"/>
                  <a:pt x="8887810" y="3010257"/>
                </a:cubicBezTo>
                <a:cubicBezTo>
                  <a:pt x="8891828" y="3006238"/>
                  <a:pt x="8897968" y="3004229"/>
                  <a:pt x="8906228" y="3004229"/>
                </a:cubicBezTo>
                <a:close/>
                <a:moveTo>
                  <a:pt x="9753525" y="2996527"/>
                </a:moveTo>
                <a:cubicBezTo>
                  <a:pt x="9760668" y="2996527"/>
                  <a:pt x="9766026" y="2998369"/>
                  <a:pt x="9769598" y="3002053"/>
                </a:cubicBezTo>
                <a:cubicBezTo>
                  <a:pt x="9773170" y="3005736"/>
                  <a:pt x="9774956" y="3011038"/>
                  <a:pt x="9774956" y="3017959"/>
                </a:cubicBezTo>
                <a:cubicBezTo>
                  <a:pt x="9774956" y="3025326"/>
                  <a:pt x="9773170" y="3030851"/>
                  <a:pt x="9769598" y="3034534"/>
                </a:cubicBezTo>
                <a:cubicBezTo>
                  <a:pt x="9766026" y="3038218"/>
                  <a:pt x="9760668" y="3040060"/>
                  <a:pt x="9753525" y="3040060"/>
                </a:cubicBezTo>
                <a:cubicBezTo>
                  <a:pt x="9746381" y="3040060"/>
                  <a:pt x="9740967" y="3038218"/>
                  <a:pt x="9737284" y="3034534"/>
                </a:cubicBezTo>
                <a:cubicBezTo>
                  <a:pt x="9733600" y="3030851"/>
                  <a:pt x="9731758" y="3025326"/>
                  <a:pt x="9731758" y="3017959"/>
                </a:cubicBezTo>
                <a:cubicBezTo>
                  <a:pt x="9731758" y="3011038"/>
                  <a:pt x="9733600" y="3005736"/>
                  <a:pt x="9737284" y="3002053"/>
                </a:cubicBezTo>
                <a:cubicBezTo>
                  <a:pt x="9740967" y="2998369"/>
                  <a:pt x="9746381" y="2996527"/>
                  <a:pt x="9753525" y="2996527"/>
                </a:cubicBezTo>
                <a:close/>
                <a:moveTo>
                  <a:pt x="8429550" y="2996527"/>
                </a:moveTo>
                <a:cubicBezTo>
                  <a:pt x="8436694" y="2996527"/>
                  <a:pt x="8442051" y="2998369"/>
                  <a:pt x="8445623" y="3002053"/>
                </a:cubicBezTo>
                <a:cubicBezTo>
                  <a:pt x="8449195" y="3005736"/>
                  <a:pt x="8450981" y="3011038"/>
                  <a:pt x="8450981" y="3017959"/>
                </a:cubicBezTo>
                <a:cubicBezTo>
                  <a:pt x="8450981" y="3025326"/>
                  <a:pt x="8449195" y="3030851"/>
                  <a:pt x="8445623" y="3034534"/>
                </a:cubicBezTo>
                <a:cubicBezTo>
                  <a:pt x="8442051" y="3038218"/>
                  <a:pt x="8436694" y="3040060"/>
                  <a:pt x="8429550" y="3040060"/>
                </a:cubicBezTo>
                <a:cubicBezTo>
                  <a:pt x="8422406" y="3040060"/>
                  <a:pt x="8416992" y="3038218"/>
                  <a:pt x="8413309" y="3034534"/>
                </a:cubicBezTo>
                <a:cubicBezTo>
                  <a:pt x="8409625" y="3030851"/>
                  <a:pt x="8407784" y="3025326"/>
                  <a:pt x="8407784" y="3017959"/>
                </a:cubicBezTo>
                <a:cubicBezTo>
                  <a:pt x="8407784" y="3011038"/>
                  <a:pt x="8409625" y="3005736"/>
                  <a:pt x="8413309" y="3002053"/>
                </a:cubicBezTo>
                <a:cubicBezTo>
                  <a:pt x="8416992" y="2998369"/>
                  <a:pt x="8422406" y="2996527"/>
                  <a:pt x="8429550" y="2996527"/>
                </a:cubicBezTo>
                <a:close/>
                <a:moveTo>
                  <a:pt x="7920855" y="2943117"/>
                </a:moveTo>
                <a:cubicBezTo>
                  <a:pt x="7932687" y="2943117"/>
                  <a:pt x="7941784" y="2945572"/>
                  <a:pt x="7948147" y="2950484"/>
                </a:cubicBezTo>
                <a:cubicBezTo>
                  <a:pt x="7954509" y="2955395"/>
                  <a:pt x="7958137" y="2962762"/>
                  <a:pt x="7959030" y="2972585"/>
                </a:cubicBezTo>
                <a:lnTo>
                  <a:pt x="7854887" y="2989663"/>
                </a:lnTo>
                <a:cubicBezTo>
                  <a:pt x="7859352" y="2976045"/>
                  <a:pt x="7867835" y="2964883"/>
                  <a:pt x="7880337" y="2956176"/>
                </a:cubicBezTo>
                <a:cubicBezTo>
                  <a:pt x="7892838" y="2947470"/>
                  <a:pt x="7906345" y="2943117"/>
                  <a:pt x="7920855" y="2943117"/>
                </a:cubicBezTo>
                <a:close/>
                <a:moveTo>
                  <a:pt x="6762023" y="2926541"/>
                </a:moveTo>
                <a:lnTo>
                  <a:pt x="6774078" y="2941945"/>
                </a:lnTo>
                <a:cubicBezTo>
                  <a:pt x="6760014" y="2970073"/>
                  <a:pt x="6748238" y="2998816"/>
                  <a:pt x="6738750" y="3028172"/>
                </a:cubicBezTo>
                <a:cubicBezTo>
                  <a:pt x="6729262" y="3057528"/>
                  <a:pt x="6722286" y="3087499"/>
                  <a:pt x="6717821" y="3118083"/>
                </a:cubicBezTo>
                <a:lnTo>
                  <a:pt x="6687014" y="3105023"/>
                </a:lnTo>
                <a:cubicBezTo>
                  <a:pt x="6695944" y="3072206"/>
                  <a:pt x="6706659" y="3040953"/>
                  <a:pt x="6719161" y="3011261"/>
                </a:cubicBezTo>
                <a:cubicBezTo>
                  <a:pt x="6731662" y="2981570"/>
                  <a:pt x="6745950" y="2953330"/>
                  <a:pt x="6762023" y="2926541"/>
                </a:cubicBezTo>
                <a:close/>
                <a:moveTo>
                  <a:pt x="7002372" y="2919676"/>
                </a:moveTo>
                <a:lnTo>
                  <a:pt x="7021773" y="2977942"/>
                </a:lnTo>
                <a:lnTo>
                  <a:pt x="6811583" y="2991337"/>
                </a:lnTo>
                <a:lnTo>
                  <a:pt x="6822299" y="2964213"/>
                </a:lnTo>
                <a:close/>
                <a:moveTo>
                  <a:pt x="9206860" y="2916328"/>
                </a:moveTo>
                <a:cubicBezTo>
                  <a:pt x="9220004" y="2916328"/>
                  <a:pt x="9231476" y="2919281"/>
                  <a:pt x="9241278" y="2925188"/>
                </a:cubicBezTo>
                <a:cubicBezTo>
                  <a:pt x="9251080" y="2931096"/>
                  <a:pt x="9259544" y="2939955"/>
                  <a:pt x="9266670" y="2951766"/>
                </a:cubicBezTo>
                <a:cubicBezTo>
                  <a:pt x="9272684" y="2961574"/>
                  <a:pt x="9277027" y="2972385"/>
                  <a:pt x="9279701" y="2984198"/>
                </a:cubicBezTo>
                <a:cubicBezTo>
                  <a:pt x="9282374" y="2996010"/>
                  <a:pt x="9283712" y="3008938"/>
                  <a:pt x="9283712" y="3022982"/>
                </a:cubicBezTo>
                <a:cubicBezTo>
                  <a:pt x="9283712" y="3037513"/>
                  <a:pt x="9282264" y="3050760"/>
                  <a:pt x="9279369" y="3062723"/>
                </a:cubicBezTo>
                <a:cubicBezTo>
                  <a:pt x="9276474" y="3074686"/>
                  <a:pt x="9272352" y="3085474"/>
                  <a:pt x="9267005" y="3095087"/>
                </a:cubicBezTo>
                <a:cubicBezTo>
                  <a:pt x="9260322" y="3107163"/>
                  <a:pt x="9251968" y="3116108"/>
                  <a:pt x="9241945" y="3121921"/>
                </a:cubicBezTo>
                <a:cubicBezTo>
                  <a:pt x="9231922" y="3127734"/>
                  <a:pt x="9220227" y="3130640"/>
                  <a:pt x="9206860" y="3130640"/>
                </a:cubicBezTo>
                <a:cubicBezTo>
                  <a:pt x="9193884" y="3130640"/>
                  <a:pt x="9182362" y="3127734"/>
                  <a:pt x="9172294" y="3121921"/>
                </a:cubicBezTo>
                <a:cubicBezTo>
                  <a:pt x="9162225" y="3116108"/>
                  <a:pt x="9153724" y="3107163"/>
                  <a:pt x="9146789" y="3095087"/>
                </a:cubicBezTo>
                <a:cubicBezTo>
                  <a:pt x="9141194" y="3085474"/>
                  <a:pt x="9136998" y="3074686"/>
                  <a:pt x="9134203" y="3062723"/>
                </a:cubicBezTo>
                <a:cubicBezTo>
                  <a:pt x="9131407" y="3050760"/>
                  <a:pt x="9130009" y="3037513"/>
                  <a:pt x="9130009" y="3022982"/>
                </a:cubicBezTo>
                <a:cubicBezTo>
                  <a:pt x="9130009" y="3009385"/>
                  <a:pt x="9131407" y="2996624"/>
                  <a:pt x="9134203" y="2984700"/>
                </a:cubicBezTo>
                <a:cubicBezTo>
                  <a:pt x="9136998" y="2972776"/>
                  <a:pt x="9141306" y="2961909"/>
                  <a:pt x="9147124" y="2952100"/>
                </a:cubicBezTo>
                <a:cubicBezTo>
                  <a:pt x="9154058" y="2940066"/>
                  <a:pt x="9162560" y="2931096"/>
                  <a:pt x="9172628" y="2925188"/>
                </a:cubicBezTo>
                <a:cubicBezTo>
                  <a:pt x="9182697" y="2919281"/>
                  <a:pt x="9194108" y="2916328"/>
                  <a:pt x="9206860" y="2916328"/>
                </a:cubicBezTo>
                <a:close/>
                <a:moveTo>
                  <a:pt x="8664159" y="2884348"/>
                </a:moveTo>
                <a:cubicBezTo>
                  <a:pt x="8671302" y="2884348"/>
                  <a:pt x="8676604" y="2886134"/>
                  <a:pt x="8680065" y="2889706"/>
                </a:cubicBezTo>
                <a:cubicBezTo>
                  <a:pt x="8683525" y="2893278"/>
                  <a:pt x="8685255" y="2898747"/>
                  <a:pt x="8685255" y="2906114"/>
                </a:cubicBezTo>
                <a:cubicBezTo>
                  <a:pt x="8685255" y="2913258"/>
                  <a:pt x="8683525" y="2918560"/>
                  <a:pt x="8680065" y="2922020"/>
                </a:cubicBezTo>
                <a:cubicBezTo>
                  <a:pt x="8676604" y="2925481"/>
                  <a:pt x="8671302" y="2927211"/>
                  <a:pt x="8664159" y="2927211"/>
                </a:cubicBezTo>
                <a:cubicBezTo>
                  <a:pt x="8656792" y="2927211"/>
                  <a:pt x="8651322" y="2925481"/>
                  <a:pt x="8647750" y="2922020"/>
                </a:cubicBezTo>
                <a:cubicBezTo>
                  <a:pt x="8644179" y="2918560"/>
                  <a:pt x="8642393" y="2913258"/>
                  <a:pt x="8642393" y="2906114"/>
                </a:cubicBezTo>
                <a:cubicBezTo>
                  <a:pt x="8642393" y="2898747"/>
                  <a:pt x="8644179" y="2893278"/>
                  <a:pt x="8647750" y="2889706"/>
                </a:cubicBezTo>
                <a:cubicBezTo>
                  <a:pt x="8651322" y="2886134"/>
                  <a:pt x="8656792" y="2884348"/>
                  <a:pt x="8664159" y="2884348"/>
                </a:cubicBezTo>
                <a:close/>
                <a:moveTo>
                  <a:pt x="7568784" y="2884348"/>
                </a:moveTo>
                <a:cubicBezTo>
                  <a:pt x="7575928" y="2884348"/>
                  <a:pt x="7581230" y="2886134"/>
                  <a:pt x="7584690" y="2889706"/>
                </a:cubicBezTo>
                <a:cubicBezTo>
                  <a:pt x="7588150" y="2893278"/>
                  <a:pt x="7589880" y="2898747"/>
                  <a:pt x="7589880" y="2906114"/>
                </a:cubicBezTo>
                <a:cubicBezTo>
                  <a:pt x="7589880" y="2913258"/>
                  <a:pt x="7588150" y="2918560"/>
                  <a:pt x="7584690" y="2922020"/>
                </a:cubicBezTo>
                <a:cubicBezTo>
                  <a:pt x="7581230" y="2925481"/>
                  <a:pt x="7575928" y="2927211"/>
                  <a:pt x="7568784" y="2927211"/>
                </a:cubicBezTo>
                <a:cubicBezTo>
                  <a:pt x="7561417" y="2927211"/>
                  <a:pt x="7555947" y="2925481"/>
                  <a:pt x="7552375" y="2922020"/>
                </a:cubicBezTo>
                <a:cubicBezTo>
                  <a:pt x="7548804" y="2918560"/>
                  <a:pt x="7547018" y="2913258"/>
                  <a:pt x="7547018" y="2906114"/>
                </a:cubicBezTo>
                <a:cubicBezTo>
                  <a:pt x="7547018" y="2898747"/>
                  <a:pt x="7548804" y="2893278"/>
                  <a:pt x="7552375" y="2889706"/>
                </a:cubicBezTo>
                <a:cubicBezTo>
                  <a:pt x="7555947" y="2886134"/>
                  <a:pt x="7561417" y="2884348"/>
                  <a:pt x="7568784" y="2884348"/>
                </a:cubicBezTo>
                <a:close/>
                <a:moveTo>
                  <a:pt x="7292559" y="2884348"/>
                </a:moveTo>
                <a:cubicBezTo>
                  <a:pt x="7299702" y="2884348"/>
                  <a:pt x="7305005" y="2886134"/>
                  <a:pt x="7308465" y="2889706"/>
                </a:cubicBezTo>
                <a:cubicBezTo>
                  <a:pt x="7311925" y="2893278"/>
                  <a:pt x="7313655" y="2898747"/>
                  <a:pt x="7313655" y="2906114"/>
                </a:cubicBezTo>
                <a:cubicBezTo>
                  <a:pt x="7313655" y="2913258"/>
                  <a:pt x="7311925" y="2918560"/>
                  <a:pt x="7308465" y="2922020"/>
                </a:cubicBezTo>
                <a:cubicBezTo>
                  <a:pt x="7305005" y="2925481"/>
                  <a:pt x="7299702" y="2927211"/>
                  <a:pt x="7292559" y="2927211"/>
                </a:cubicBezTo>
                <a:cubicBezTo>
                  <a:pt x="7285192" y="2927211"/>
                  <a:pt x="7279722" y="2925481"/>
                  <a:pt x="7276150" y="2922020"/>
                </a:cubicBezTo>
                <a:cubicBezTo>
                  <a:pt x="7272579" y="2918560"/>
                  <a:pt x="7270793" y="2913258"/>
                  <a:pt x="7270793" y="2906114"/>
                </a:cubicBezTo>
                <a:cubicBezTo>
                  <a:pt x="7270793" y="2898747"/>
                  <a:pt x="7272579" y="2893278"/>
                  <a:pt x="7276150" y="2889706"/>
                </a:cubicBezTo>
                <a:cubicBezTo>
                  <a:pt x="7279722" y="2886134"/>
                  <a:pt x="7285192" y="2884348"/>
                  <a:pt x="7292559" y="2884348"/>
                </a:cubicBezTo>
                <a:close/>
                <a:moveTo>
                  <a:pt x="8880945" y="2856722"/>
                </a:moveTo>
                <a:lnTo>
                  <a:pt x="8828707" y="3182711"/>
                </a:lnTo>
                <a:lnTo>
                  <a:pt x="8969684" y="3200961"/>
                </a:lnTo>
                <a:lnTo>
                  <a:pt x="8943900" y="2856722"/>
                </a:lnTo>
                <a:close/>
                <a:moveTo>
                  <a:pt x="9590111" y="2842658"/>
                </a:moveTo>
                <a:lnTo>
                  <a:pt x="9475588" y="2866768"/>
                </a:lnTo>
                <a:lnTo>
                  <a:pt x="9511418" y="3173838"/>
                </a:lnTo>
                <a:lnTo>
                  <a:pt x="9572029" y="3165633"/>
                </a:lnTo>
                <a:lnTo>
                  <a:pt x="9581740" y="2992294"/>
                </a:lnTo>
                <a:cubicBezTo>
                  <a:pt x="9596920" y="2969315"/>
                  <a:pt x="9611487" y="2952080"/>
                  <a:pt x="9625440" y="2940592"/>
                </a:cubicBezTo>
                <a:cubicBezTo>
                  <a:pt x="9639392" y="2929104"/>
                  <a:pt x="9652731" y="2923360"/>
                  <a:pt x="9665456" y="2923360"/>
                </a:cubicBezTo>
                <a:cubicBezTo>
                  <a:pt x="9679073" y="2923360"/>
                  <a:pt x="9689231" y="2928550"/>
                  <a:pt x="9695928" y="2938931"/>
                </a:cubicBezTo>
                <a:cubicBezTo>
                  <a:pt x="9702626" y="2949312"/>
                  <a:pt x="9705974" y="2964883"/>
                  <a:pt x="9705974" y="2985644"/>
                </a:cubicBezTo>
                <a:cubicBezTo>
                  <a:pt x="9705974" y="2991895"/>
                  <a:pt x="9705639" y="3007466"/>
                  <a:pt x="9704970" y="3032358"/>
                </a:cubicBezTo>
                <a:cubicBezTo>
                  <a:pt x="9704300" y="3057249"/>
                  <a:pt x="9703072" y="3103851"/>
                  <a:pt x="9701286" y="3172163"/>
                </a:cubicBezTo>
                <a:lnTo>
                  <a:pt x="9830208" y="3149225"/>
                </a:lnTo>
                <a:lnTo>
                  <a:pt x="9799401" y="2992938"/>
                </a:lnTo>
                <a:cubicBezTo>
                  <a:pt x="9791364" y="2952556"/>
                  <a:pt x="9778807" y="2922325"/>
                  <a:pt x="9761729" y="2902245"/>
                </a:cubicBezTo>
                <a:cubicBezTo>
                  <a:pt x="9744651" y="2882165"/>
                  <a:pt x="9722717" y="2872126"/>
                  <a:pt x="9695928" y="2872126"/>
                </a:cubicBezTo>
                <a:cubicBezTo>
                  <a:pt x="9675613" y="2872126"/>
                  <a:pt x="9656191" y="2877763"/>
                  <a:pt x="9637662" y="2889036"/>
                </a:cubicBezTo>
                <a:cubicBezTo>
                  <a:pt x="9619133" y="2900310"/>
                  <a:pt x="9601608" y="2916997"/>
                  <a:pt x="9585088" y="2939098"/>
                </a:cubicBezTo>
                <a:close/>
                <a:moveTo>
                  <a:pt x="8266137" y="2842658"/>
                </a:moveTo>
                <a:lnTo>
                  <a:pt x="8151613" y="2866768"/>
                </a:lnTo>
                <a:lnTo>
                  <a:pt x="8187444" y="3173838"/>
                </a:lnTo>
                <a:lnTo>
                  <a:pt x="8248054" y="3165633"/>
                </a:lnTo>
                <a:lnTo>
                  <a:pt x="8257765" y="2992294"/>
                </a:lnTo>
                <a:cubicBezTo>
                  <a:pt x="8272945" y="2969315"/>
                  <a:pt x="8287512" y="2952080"/>
                  <a:pt x="8301465" y="2940592"/>
                </a:cubicBezTo>
                <a:cubicBezTo>
                  <a:pt x="8315417" y="2929104"/>
                  <a:pt x="8328756" y="2923360"/>
                  <a:pt x="8341481" y="2923360"/>
                </a:cubicBezTo>
                <a:cubicBezTo>
                  <a:pt x="8355099" y="2923360"/>
                  <a:pt x="8365256" y="2928550"/>
                  <a:pt x="8371953" y="2938931"/>
                </a:cubicBezTo>
                <a:cubicBezTo>
                  <a:pt x="8378651" y="2949312"/>
                  <a:pt x="8381999" y="2964883"/>
                  <a:pt x="8381999" y="2985644"/>
                </a:cubicBezTo>
                <a:cubicBezTo>
                  <a:pt x="8381999" y="2991895"/>
                  <a:pt x="8381664" y="3007466"/>
                  <a:pt x="8380995" y="3032358"/>
                </a:cubicBezTo>
                <a:cubicBezTo>
                  <a:pt x="8380325" y="3057249"/>
                  <a:pt x="8379097" y="3103851"/>
                  <a:pt x="8377311" y="3172163"/>
                </a:cubicBezTo>
                <a:lnTo>
                  <a:pt x="8506234" y="3149225"/>
                </a:lnTo>
                <a:lnTo>
                  <a:pt x="8475426" y="2992938"/>
                </a:lnTo>
                <a:cubicBezTo>
                  <a:pt x="8467389" y="2952556"/>
                  <a:pt x="8454832" y="2922325"/>
                  <a:pt x="8437754" y="2902245"/>
                </a:cubicBezTo>
                <a:cubicBezTo>
                  <a:pt x="8420676" y="2882165"/>
                  <a:pt x="8398742" y="2872126"/>
                  <a:pt x="8371953" y="2872126"/>
                </a:cubicBezTo>
                <a:cubicBezTo>
                  <a:pt x="8351638" y="2872126"/>
                  <a:pt x="8332216" y="2877763"/>
                  <a:pt x="8313687" y="2889036"/>
                </a:cubicBezTo>
                <a:cubicBezTo>
                  <a:pt x="8295158" y="2900310"/>
                  <a:pt x="8277634" y="2916997"/>
                  <a:pt x="8261114" y="2939098"/>
                </a:cubicBezTo>
                <a:close/>
                <a:moveTo>
                  <a:pt x="9135069" y="2839476"/>
                </a:moveTo>
                <a:lnTo>
                  <a:pt x="9109248" y="2857224"/>
                </a:lnTo>
                <a:lnTo>
                  <a:pt x="9131684" y="2892385"/>
                </a:lnTo>
                <a:cubicBezTo>
                  <a:pt x="9120075" y="2900868"/>
                  <a:pt x="9109981" y="2910691"/>
                  <a:pt x="9101402" y="2921853"/>
                </a:cubicBezTo>
                <a:cubicBezTo>
                  <a:pt x="9092823" y="2933015"/>
                  <a:pt x="9085860" y="2945405"/>
                  <a:pt x="9080512" y="2959023"/>
                </a:cubicBezTo>
                <a:lnTo>
                  <a:pt x="9042092" y="2942949"/>
                </a:lnTo>
                <a:lnTo>
                  <a:pt x="9034406" y="2971747"/>
                </a:lnTo>
                <a:lnTo>
                  <a:pt x="9071743" y="2983803"/>
                </a:lnTo>
                <a:cubicBezTo>
                  <a:pt x="9069957" y="2989830"/>
                  <a:pt x="9068674" y="2996137"/>
                  <a:pt x="9067892" y="3002722"/>
                </a:cubicBezTo>
                <a:cubicBezTo>
                  <a:pt x="9067111" y="3009308"/>
                  <a:pt x="9066720" y="3016061"/>
                  <a:pt x="9066720" y="3022982"/>
                </a:cubicBezTo>
                <a:cubicBezTo>
                  <a:pt x="9066720" y="3029232"/>
                  <a:pt x="9067166" y="3036153"/>
                  <a:pt x="9068060" y="3043743"/>
                </a:cubicBezTo>
                <a:cubicBezTo>
                  <a:pt x="9068952" y="3051333"/>
                  <a:pt x="9070404" y="3059258"/>
                  <a:pt x="9072413" y="3067518"/>
                </a:cubicBezTo>
                <a:lnTo>
                  <a:pt x="9034406" y="3075890"/>
                </a:lnTo>
                <a:lnTo>
                  <a:pt x="9040418" y="3104442"/>
                </a:lnTo>
                <a:lnTo>
                  <a:pt x="9082160" y="3091341"/>
                </a:lnTo>
                <a:cubicBezTo>
                  <a:pt x="9086834" y="3102088"/>
                  <a:pt x="9092574" y="3112052"/>
                  <a:pt x="9099377" y="3121233"/>
                </a:cubicBezTo>
                <a:cubicBezTo>
                  <a:pt x="9106181" y="3130413"/>
                  <a:pt x="9114048" y="3138700"/>
                  <a:pt x="9122977" y="3146091"/>
                </a:cubicBezTo>
                <a:lnTo>
                  <a:pt x="9094848" y="3186395"/>
                </a:lnTo>
                <a:lnTo>
                  <a:pt x="9121340" y="3201799"/>
                </a:lnTo>
                <a:lnTo>
                  <a:pt x="9146151" y="3163122"/>
                </a:lnTo>
                <a:cubicBezTo>
                  <a:pt x="9157996" y="3170266"/>
                  <a:pt x="9170346" y="3175512"/>
                  <a:pt x="9183200" y="3178860"/>
                </a:cubicBezTo>
                <a:cubicBezTo>
                  <a:pt x="9196054" y="3182209"/>
                  <a:pt x="9209187" y="3183883"/>
                  <a:pt x="9222599" y="3183883"/>
                </a:cubicBezTo>
                <a:cubicBezTo>
                  <a:pt x="9226160" y="3183883"/>
                  <a:pt x="9230446" y="3183604"/>
                  <a:pt x="9235457" y="3183046"/>
                </a:cubicBezTo>
                <a:cubicBezTo>
                  <a:pt x="9240468" y="3182488"/>
                  <a:pt x="9246315" y="3181651"/>
                  <a:pt x="9252998" y="3180535"/>
                </a:cubicBezTo>
                <a:lnTo>
                  <a:pt x="9259010" y="3219881"/>
                </a:lnTo>
                <a:lnTo>
                  <a:pt x="9289739" y="3212179"/>
                </a:lnTo>
                <a:lnTo>
                  <a:pt x="9280363" y="3172226"/>
                </a:lnTo>
                <a:cubicBezTo>
                  <a:pt x="9298686" y="3164838"/>
                  <a:pt x="9314555" y="3154877"/>
                  <a:pt x="9327968" y="3142342"/>
                </a:cubicBezTo>
                <a:cubicBezTo>
                  <a:pt x="9341382" y="3129807"/>
                  <a:pt x="9352338" y="3114474"/>
                  <a:pt x="9360835" y="3096343"/>
                </a:cubicBezTo>
                <a:lnTo>
                  <a:pt x="9387326" y="3115148"/>
                </a:lnTo>
                <a:lnTo>
                  <a:pt x="9404430" y="3085601"/>
                </a:lnTo>
                <a:lnTo>
                  <a:pt x="9370776" y="3070197"/>
                </a:lnTo>
                <a:cubicBezTo>
                  <a:pt x="9373008" y="3062384"/>
                  <a:pt x="9374683" y="3054570"/>
                  <a:pt x="9375799" y="3046757"/>
                </a:cubicBezTo>
                <a:cubicBezTo>
                  <a:pt x="9376915" y="3038943"/>
                  <a:pt x="9377473" y="3031018"/>
                  <a:pt x="9377473" y="3022982"/>
                </a:cubicBezTo>
                <a:cubicBezTo>
                  <a:pt x="9377473" y="3017624"/>
                  <a:pt x="9377250" y="3012545"/>
                  <a:pt x="9376804" y="3007745"/>
                </a:cubicBezTo>
                <a:cubicBezTo>
                  <a:pt x="9376357" y="3002946"/>
                  <a:pt x="9375799" y="2998425"/>
                  <a:pt x="9375129" y="2994183"/>
                </a:cubicBezTo>
                <a:lnTo>
                  <a:pt x="9417154" y="2982798"/>
                </a:lnTo>
                <a:lnTo>
                  <a:pt x="9409452" y="2948642"/>
                </a:lnTo>
                <a:lnTo>
                  <a:pt x="9368516" y="2966725"/>
                </a:lnTo>
                <a:cubicBezTo>
                  <a:pt x="9362251" y="2951098"/>
                  <a:pt x="9354421" y="2937033"/>
                  <a:pt x="9345026" y="2924532"/>
                </a:cubicBezTo>
                <a:cubicBezTo>
                  <a:pt x="9335630" y="2912030"/>
                  <a:pt x="9324345" y="2900980"/>
                  <a:pt x="9311170" y="2891380"/>
                </a:cubicBezTo>
                <a:lnTo>
                  <a:pt x="9329253" y="2858899"/>
                </a:lnTo>
                <a:lnTo>
                  <a:pt x="9303176" y="2844165"/>
                </a:lnTo>
                <a:lnTo>
                  <a:pt x="9285454" y="2876144"/>
                </a:lnTo>
                <a:cubicBezTo>
                  <a:pt x="9275868" y="2871679"/>
                  <a:pt x="9265894" y="2868275"/>
                  <a:pt x="9255530" y="2865931"/>
                </a:cubicBezTo>
                <a:cubicBezTo>
                  <a:pt x="9245167" y="2863587"/>
                  <a:pt x="9234190" y="2862415"/>
                  <a:pt x="9222599" y="2862415"/>
                </a:cubicBezTo>
                <a:cubicBezTo>
                  <a:pt x="9210973" y="2862415"/>
                  <a:pt x="9199738" y="2863643"/>
                  <a:pt x="9188896" y="2866098"/>
                </a:cubicBezTo>
                <a:cubicBezTo>
                  <a:pt x="9178052" y="2868554"/>
                  <a:pt x="9167490" y="2872237"/>
                  <a:pt x="9157206" y="2877149"/>
                </a:cubicBezTo>
                <a:close/>
                <a:moveTo>
                  <a:pt x="7914158" y="2828928"/>
                </a:moveTo>
                <a:lnTo>
                  <a:pt x="7905117" y="2872795"/>
                </a:lnTo>
                <a:cubicBezTo>
                  <a:pt x="7900652" y="2873465"/>
                  <a:pt x="7895517" y="2874470"/>
                  <a:pt x="7889713" y="2875809"/>
                </a:cubicBezTo>
                <a:cubicBezTo>
                  <a:pt x="7883909" y="2877149"/>
                  <a:pt x="7877435" y="2878935"/>
                  <a:pt x="7870291" y="2881167"/>
                </a:cubicBezTo>
                <a:lnTo>
                  <a:pt x="7848190" y="2838639"/>
                </a:lnTo>
                <a:lnTo>
                  <a:pt x="7818052" y="2853373"/>
                </a:lnTo>
                <a:lnTo>
                  <a:pt x="7845511" y="2893222"/>
                </a:lnTo>
                <a:cubicBezTo>
                  <a:pt x="7838144" y="2897464"/>
                  <a:pt x="7831168" y="2902375"/>
                  <a:pt x="7824582" y="2907956"/>
                </a:cubicBezTo>
                <a:cubicBezTo>
                  <a:pt x="7817996" y="2913537"/>
                  <a:pt x="7811913" y="2919788"/>
                  <a:pt x="7806332" y="2926708"/>
                </a:cubicBezTo>
                <a:lnTo>
                  <a:pt x="7774520" y="2904607"/>
                </a:lnTo>
                <a:lnTo>
                  <a:pt x="7759116" y="2930057"/>
                </a:lnTo>
                <a:lnTo>
                  <a:pt x="7791598" y="2949479"/>
                </a:lnTo>
                <a:cubicBezTo>
                  <a:pt x="7787356" y="2957293"/>
                  <a:pt x="7783896" y="2966222"/>
                  <a:pt x="7781217" y="2976268"/>
                </a:cubicBezTo>
                <a:cubicBezTo>
                  <a:pt x="7778538" y="2986314"/>
                  <a:pt x="7776641" y="2997588"/>
                  <a:pt x="7775525" y="3010089"/>
                </a:cubicBezTo>
                <a:lnTo>
                  <a:pt x="7729313" y="3020470"/>
                </a:lnTo>
                <a:lnTo>
                  <a:pt x="7739694" y="3049938"/>
                </a:lnTo>
                <a:lnTo>
                  <a:pt x="7775525" y="3040897"/>
                </a:lnTo>
                <a:cubicBezTo>
                  <a:pt x="7776418" y="3052729"/>
                  <a:pt x="7778315" y="3064281"/>
                  <a:pt x="7781217" y="3075555"/>
                </a:cubicBezTo>
                <a:cubicBezTo>
                  <a:pt x="7784119" y="3086829"/>
                  <a:pt x="7788138" y="3097824"/>
                  <a:pt x="7793272" y="3108539"/>
                </a:cubicBezTo>
                <a:lnTo>
                  <a:pt x="7754093" y="3128966"/>
                </a:lnTo>
                <a:lnTo>
                  <a:pt x="7769162" y="3152741"/>
                </a:lnTo>
                <a:lnTo>
                  <a:pt x="7804993" y="3129970"/>
                </a:lnTo>
                <a:cubicBezTo>
                  <a:pt x="7811913" y="3140016"/>
                  <a:pt x="7819894" y="3149002"/>
                  <a:pt x="7828935" y="3156927"/>
                </a:cubicBezTo>
                <a:cubicBezTo>
                  <a:pt x="7837977" y="3164852"/>
                  <a:pt x="7847967" y="3171828"/>
                  <a:pt x="7858906" y="3177856"/>
                </a:cubicBezTo>
                <a:lnTo>
                  <a:pt x="7838479" y="3215361"/>
                </a:lnTo>
                <a:lnTo>
                  <a:pt x="7868617" y="3231769"/>
                </a:lnTo>
                <a:lnTo>
                  <a:pt x="7887369" y="3191585"/>
                </a:lnTo>
                <a:cubicBezTo>
                  <a:pt x="7900094" y="3195827"/>
                  <a:pt x="7912260" y="3199008"/>
                  <a:pt x="7923869" y="3201129"/>
                </a:cubicBezTo>
                <a:cubicBezTo>
                  <a:pt x="7935478" y="3203250"/>
                  <a:pt x="7946417" y="3204310"/>
                  <a:pt x="7956686" y="3204310"/>
                </a:cubicBezTo>
                <a:lnTo>
                  <a:pt x="7954007" y="3240810"/>
                </a:lnTo>
                <a:lnTo>
                  <a:pt x="7984144" y="3242819"/>
                </a:lnTo>
                <a:lnTo>
                  <a:pt x="7984814" y="3203306"/>
                </a:lnTo>
                <a:cubicBezTo>
                  <a:pt x="7996200" y="3201970"/>
                  <a:pt x="8006915" y="3199465"/>
                  <a:pt x="8016961" y="3195792"/>
                </a:cubicBezTo>
                <a:cubicBezTo>
                  <a:pt x="8027007" y="3192119"/>
                  <a:pt x="8036495" y="3187611"/>
                  <a:pt x="8045424" y="3182267"/>
                </a:cubicBezTo>
                <a:lnTo>
                  <a:pt x="8070874" y="3213686"/>
                </a:lnTo>
                <a:lnTo>
                  <a:pt x="8094314" y="3199967"/>
                </a:lnTo>
                <a:lnTo>
                  <a:pt x="8069200" y="3162557"/>
                </a:lnTo>
                <a:cubicBezTo>
                  <a:pt x="8072548" y="3159885"/>
                  <a:pt x="8076455" y="3156378"/>
                  <a:pt x="8080920" y="3152035"/>
                </a:cubicBezTo>
                <a:cubicBezTo>
                  <a:pt x="8085385" y="3147692"/>
                  <a:pt x="8090408" y="3142737"/>
                  <a:pt x="8095989" y="3137170"/>
                </a:cubicBezTo>
                <a:lnTo>
                  <a:pt x="8078743" y="3115236"/>
                </a:lnTo>
                <a:cubicBezTo>
                  <a:pt x="8060008" y="3131756"/>
                  <a:pt x="8042276" y="3144035"/>
                  <a:pt x="8025547" y="3152071"/>
                </a:cubicBezTo>
                <a:cubicBezTo>
                  <a:pt x="8008818" y="3160108"/>
                  <a:pt x="7992870" y="3164127"/>
                  <a:pt x="7977704" y="3164127"/>
                </a:cubicBezTo>
                <a:cubicBezTo>
                  <a:pt x="7962980" y="3164127"/>
                  <a:pt x="7949708" y="3160280"/>
                  <a:pt x="7937886" y="3152587"/>
                </a:cubicBezTo>
                <a:cubicBezTo>
                  <a:pt x="7926065" y="3144894"/>
                  <a:pt x="7915916" y="3133356"/>
                  <a:pt x="7907440" y="3117973"/>
                </a:cubicBezTo>
                <a:cubicBezTo>
                  <a:pt x="7900303" y="3105039"/>
                  <a:pt x="7895006" y="3091381"/>
                  <a:pt x="7891550" y="3076999"/>
                </a:cubicBezTo>
                <a:cubicBezTo>
                  <a:pt x="7888093" y="3062618"/>
                  <a:pt x="7886364" y="3047289"/>
                  <a:pt x="7886364" y="3031013"/>
                </a:cubicBezTo>
                <a:lnTo>
                  <a:pt x="7886364" y="3027335"/>
                </a:lnTo>
                <a:lnTo>
                  <a:pt x="8042076" y="3000211"/>
                </a:lnTo>
                <a:cubicBezTo>
                  <a:pt x="8040960" y="2993503"/>
                  <a:pt x="8039788" y="2987244"/>
                  <a:pt x="8038560" y="2981432"/>
                </a:cubicBezTo>
                <a:cubicBezTo>
                  <a:pt x="8037332" y="2975621"/>
                  <a:pt x="8035825" y="2970256"/>
                  <a:pt x="8034039" y="2965338"/>
                </a:cubicBezTo>
                <a:lnTo>
                  <a:pt x="8071879" y="2952263"/>
                </a:lnTo>
                <a:lnTo>
                  <a:pt x="8065181" y="2927451"/>
                </a:lnTo>
                <a:lnTo>
                  <a:pt x="8026002" y="2940527"/>
                </a:lnTo>
                <a:cubicBezTo>
                  <a:pt x="8022654" y="2932480"/>
                  <a:pt x="8018859" y="2925159"/>
                  <a:pt x="8014617" y="2918564"/>
                </a:cubicBezTo>
                <a:cubicBezTo>
                  <a:pt x="8010375" y="2911970"/>
                  <a:pt x="8005799" y="2906325"/>
                  <a:pt x="8000888" y="2901630"/>
                </a:cubicBezTo>
                <a:lnTo>
                  <a:pt x="8032365" y="2867438"/>
                </a:lnTo>
                <a:lnTo>
                  <a:pt x="8013612" y="2851699"/>
                </a:lnTo>
                <a:lnTo>
                  <a:pt x="7980461" y="2884531"/>
                </a:lnTo>
                <a:cubicBezTo>
                  <a:pt x="7973094" y="2880060"/>
                  <a:pt x="7965392" y="2876706"/>
                  <a:pt x="7957355" y="2874472"/>
                </a:cubicBezTo>
                <a:cubicBezTo>
                  <a:pt x="7949319" y="2872238"/>
                  <a:pt x="7940835" y="2871121"/>
                  <a:pt x="7931906" y="2871121"/>
                </a:cubicBezTo>
                <a:lnTo>
                  <a:pt x="7937933" y="2836295"/>
                </a:lnTo>
                <a:close/>
                <a:moveTo>
                  <a:pt x="8669851" y="2796279"/>
                </a:moveTo>
                <a:cubicBezTo>
                  <a:pt x="8679004" y="2796279"/>
                  <a:pt x="8685869" y="2798567"/>
                  <a:pt x="8690445" y="2803144"/>
                </a:cubicBezTo>
                <a:cubicBezTo>
                  <a:pt x="8695022" y="2807720"/>
                  <a:pt x="8697310" y="2814585"/>
                  <a:pt x="8697310" y="2823738"/>
                </a:cubicBezTo>
                <a:cubicBezTo>
                  <a:pt x="8697310" y="2833114"/>
                  <a:pt x="8695022" y="2840090"/>
                  <a:pt x="8690445" y="2844667"/>
                </a:cubicBezTo>
                <a:cubicBezTo>
                  <a:pt x="8685869" y="2849243"/>
                  <a:pt x="8679004" y="2851532"/>
                  <a:pt x="8669851" y="2851532"/>
                </a:cubicBezTo>
                <a:cubicBezTo>
                  <a:pt x="8660698" y="2851532"/>
                  <a:pt x="8653834" y="2849243"/>
                  <a:pt x="8649257" y="2844667"/>
                </a:cubicBezTo>
                <a:cubicBezTo>
                  <a:pt x="8644681" y="2840090"/>
                  <a:pt x="8642393" y="2833114"/>
                  <a:pt x="8642393" y="2823738"/>
                </a:cubicBezTo>
                <a:cubicBezTo>
                  <a:pt x="8642393" y="2814585"/>
                  <a:pt x="8644681" y="2807720"/>
                  <a:pt x="8649257" y="2803144"/>
                </a:cubicBezTo>
                <a:cubicBezTo>
                  <a:pt x="8653834" y="2798567"/>
                  <a:pt x="8660698" y="2796279"/>
                  <a:pt x="8669851" y="2796279"/>
                </a:cubicBezTo>
                <a:close/>
                <a:moveTo>
                  <a:pt x="7574476" y="2796279"/>
                </a:moveTo>
                <a:cubicBezTo>
                  <a:pt x="7583629" y="2796279"/>
                  <a:pt x="7590494" y="2798567"/>
                  <a:pt x="7595070" y="2803144"/>
                </a:cubicBezTo>
                <a:cubicBezTo>
                  <a:pt x="7599647" y="2807720"/>
                  <a:pt x="7601935" y="2814585"/>
                  <a:pt x="7601935" y="2823738"/>
                </a:cubicBezTo>
                <a:cubicBezTo>
                  <a:pt x="7601935" y="2833114"/>
                  <a:pt x="7599647" y="2840090"/>
                  <a:pt x="7595070" y="2844667"/>
                </a:cubicBezTo>
                <a:cubicBezTo>
                  <a:pt x="7590494" y="2849243"/>
                  <a:pt x="7583629" y="2851532"/>
                  <a:pt x="7574476" y="2851532"/>
                </a:cubicBezTo>
                <a:cubicBezTo>
                  <a:pt x="7565324" y="2851532"/>
                  <a:pt x="7558459" y="2849243"/>
                  <a:pt x="7553882" y="2844667"/>
                </a:cubicBezTo>
                <a:cubicBezTo>
                  <a:pt x="7549306" y="2840090"/>
                  <a:pt x="7547018" y="2833114"/>
                  <a:pt x="7547018" y="2823738"/>
                </a:cubicBezTo>
                <a:cubicBezTo>
                  <a:pt x="7547018" y="2814585"/>
                  <a:pt x="7549306" y="2807720"/>
                  <a:pt x="7553882" y="2803144"/>
                </a:cubicBezTo>
                <a:cubicBezTo>
                  <a:pt x="7558459" y="2798567"/>
                  <a:pt x="7565324" y="2796279"/>
                  <a:pt x="7574476" y="2796279"/>
                </a:cubicBezTo>
                <a:close/>
                <a:moveTo>
                  <a:pt x="7298251" y="2796279"/>
                </a:moveTo>
                <a:cubicBezTo>
                  <a:pt x="7307404" y="2796279"/>
                  <a:pt x="7314269" y="2798567"/>
                  <a:pt x="7318846" y="2803144"/>
                </a:cubicBezTo>
                <a:cubicBezTo>
                  <a:pt x="7323422" y="2807720"/>
                  <a:pt x="7325710" y="2814585"/>
                  <a:pt x="7325710" y="2823738"/>
                </a:cubicBezTo>
                <a:cubicBezTo>
                  <a:pt x="7325710" y="2833114"/>
                  <a:pt x="7323422" y="2840090"/>
                  <a:pt x="7318846" y="2844667"/>
                </a:cubicBezTo>
                <a:cubicBezTo>
                  <a:pt x="7314269" y="2849243"/>
                  <a:pt x="7307404" y="2851532"/>
                  <a:pt x="7298251" y="2851532"/>
                </a:cubicBezTo>
                <a:cubicBezTo>
                  <a:pt x="7289099" y="2851532"/>
                  <a:pt x="7282234" y="2849243"/>
                  <a:pt x="7277657" y="2844667"/>
                </a:cubicBezTo>
                <a:cubicBezTo>
                  <a:pt x="7273081" y="2840090"/>
                  <a:pt x="7270793" y="2833114"/>
                  <a:pt x="7270793" y="2823738"/>
                </a:cubicBezTo>
                <a:cubicBezTo>
                  <a:pt x="7270793" y="2814585"/>
                  <a:pt x="7273081" y="2807720"/>
                  <a:pt x="7277657" y="2803144"/>
                </a:cubicBezTo>
                <a:cubicBezTo>
                  <a:pt x="7282234" y="2798567"/>
                  <a:pt x="7289099" y="2796279"/>
                  <a:pt x="7298251" y="2796279"/>
                </a:cubicBezTo>
                <a:close/>
                <a:moveTo>
                  <a:pt x="8736656" y="2746552"/>
                </a:moveTo>
                <a:lnTo>
                  <a:pt x="8613427" y="2760616"/>
                </a:lnTo>
                <a:lnTo>
                  <a:pt x="8616776" y="2877149"/>
                </a:lnTo>
                <a:lnTo>
                  <a:pt x="8540092" y="2877149"/>
                </a:lnTo>
                <a:lnTo>
                  <a:pt x="8554491" y="2929052"/>
                </a:lnTo>
                <a:lnTo>
                  <a:pt x="8618450" y="2924029"/>
                </a:lnTo>
                <a:lnTo>
                  <a:pt x="8620124" y="2955507"/>
                </a:lnTo>
                <a:lnTo>
                  <a:pt x="8570564" y="2954502"/>
                </a:lnTo>
                <a:lnTo>
                  <a:pt x="8560519" y="2992342"/>
                </a:lnTo>
                <a:lnTo>
                  <a:pt x="8620794" y="2996695"/>
                </a:lnTo>
                <a:lnTo>
                  <a:pt x="8627156" y="3195939"/>
                </a:lnTo>
                <a:lnTo>
                  <a:pt x="8676381" y="3187232"/>
                </a:lnTo>
                <a:lnTo>
                  <a:pt x="8701496" y="3002722"/>
                </a:lnTo>
                <a:lnTo>
                  <a:pt x="8765455" y="3006741"/>
                </a:lnTo>
                <a:lnTo>
                  <a:pt x="8779184" y="2959190"/>
                </a:lnTo>
                <a:lnTo>
                  <a:pt x="8707188" y="2957181"/>
                </a:lnTo>
                <a:lnTo>
                  <a:pt x="8712212" y="2916997"/>
                </a:lnTo>
                <a:lnTo>
                  <a:pt x="8779184" y="2911974"/>
                </a:lnTo>
                <a:lnTo>
                  <a:pt x="8784207" y="2877149"/>
                </a:lnTo>
                <a:lnTo>
                  <a:pt x="8718574" y="2877149"/>
                </a:lnTo>
                <a:close/>
                <a:moveTo>
                  <a:pt x="7641282" y="2746552"/>
                </a:moveTo>
                <a:lnTo>
                  <a:pt x="7518052" y="2760616"/>
                </a:lnTo>
                <a:lnTo>
                  <a:pt x="7521401" y="2877149"/>
                </a:lnTo>
                <a:lnTo>
                  <a:pt x="7444717" y="2877149"/>
                </a:lnTo>
                <a:lnTo>
                  <a:pt x="7459116" y="2929052"/>
                </a:lnTo>
                <a:lnTo>
                  <a:pt x="7523075" y="2924029"/>
                </a:lnTo>
                <a:lnTo>
                  <a:pt x="7524749" y="2955507"/>
                </a:lnTo>
                <a:lnTo>
                  <a:pt x="7475190" y="2954502"/>
                </a:lnTo>
                <a:lnTo>
                  <a:pt x="7465144" y="2992342"/>
                </a:lnTo>
                <a:lnTo>
                  <a:pt x="7525419" y="2996695"/>
                </a:lnTo>
                <a:lnTo>
                  <a:pt x="7531781" y="3195939"/>
                </a:lnTo>
                <a:lnTo>
                  <a:pt x="7581006" y="3187232"/>
                </a:lnTo>
                <a:lnTo>
                  <a:pt x="7606121" y="3002722"/>
                </a:lnTo>
                <a:lnTo>
                  <a:pt x="7670080" y="3006741"/>
                </a:lnTo>
                <a:lnTo>
                  <a:pt x="7683809" y="2959190"/>
                </a:lnTo>
                <a:lnTo>
                  <a:pt x="7611814" y="2957181"/>
                </a:lnTo>
                <a:lnTo>
                  <a:pt x="7616837" y="2916997"/>
                </a:lnTo>
                <a:lnTo>
                  <a:pt x="7683809" y="2911974"/>
                </a:lnTo>
                <a:lnTo>
                  <a:pt x="7688832" y="2877149"/>
                </a:lnTo>
                <a:lnTo>
                  <a:pt x="7623199" y="2877149"/>
                </a:lnTo>
                <a:close/>
                <a:moveTo>
                  <a:pt x="7365057" y="2746552"/>
                </a:moveTo>
                <a:lnTo>
                  <a:pt x="7241827" y="2760616"/>
                </a:lnTo>
                <a:lnTo>
                  <a:pt x="7245176" y="2877149"/>
                </a:lnTo>
                <a:lnTo>
                  <a:pt x="7168492" y="2877149"/>
                </a:lnTo>
                <a:lnTo>
                  <a:pt x="7182891" y="2929052"/>
                </a:lnTo>
                <a:lnTo>
                  <a:pt x="7246850" y="2924029"/>
                </a:lnTo>
                <a:lnTo>
                  <a:pt x="7248524" y="2955507"/>
                </a:lnTo>
                <a:lnTo>
                  <a:pt x="7198965" y="2954502"/>
                </a:lnTo>
                <a:lnTo>
                  <a:pt x="7188919" y="2992342"/>
                </a:lnTo>
                <a:lnTo>
                  <a:pt x="7249194" y="2996695"/>
                </a:lnTo>
                <a:lnTo>
                  <a:pt x="7255556" y="3195939"/>
                </a:lnTo>
                <a:lnTo>
                  <a:pt x="7304781" y="3187232"/>
                </a:lnTo>
                <a:lnTo>
                  <a:pt x="7329896" y="3002722"/>
                </a:lnTo>
                <a:lnTo>
                  <a:pt x="7393855" y="3006741"/>
                </a:lnTo>
                <a:lnTo>
                  <a:pt x="7407584" y="2959190"/>
                </a:lnTo>
                <a:lnTo>
                  <a:pt x="7335589" y="2957181"/>
                </a:lnTo>
                <a:lnTo>
                  <a:pt x="7340612" y="2916997"/>
                </a:lnTo>
                <a:lnTo>
                  <a:pt x="7407584" y="2911974"/>
                </a:lnTo>
                <a:lnTo>
                  <a:pt x="7412607" y="2877149"/>
                </a:lnTo>
                <a:lnTo>
                  <a:pt x="7346974" y="2877149"/>
                </a:lnTo>
                <a:close/>
                <a:moveTo>
                  <a:pt x="10370134" y="2735274"/>
                </a:moveTo>
                <a:lnTo>
                  <a:pt x="10272767" y="2758567"/>
                </a:lnTo>
                <a:lnTo>
                  <a:pt x="10275972" y="2786903"/>
                </a:lnTo>
                <a:lnTo>
                  <a:pt x="10302840" y="2780251"/>
                </a:lnTo>
                <a:lnTo>
                  <a:pt x="10304072" y="2795280"/>
                </a:lnTo>
                <a:lnTo>
                  <a:pt x="10277204" y="2801932"/>
                </a:lnTo>
                <a:lnTo>
                  <a:pt x="10278930" y="2819179"/>
                </a:lnTo>
                <a:lnTo>
                  <a:pt x="10304072" y="2813267"/>
                </a:lnTo>
                <a:lnTo>
                  <a:pt x="10305305" y="2829281"/>
                </a:lnTo>
                <a:lnTo>
                  <a:pt x="10280162" y="2835444"/>
                </a:lnTo>
                <a:lnTo>
                  <a:pt x="10282381" y="2850472"/>
                </a:lnTo>
                <a:lnTo>
                  <a:pt x="10306538" y="2845049"/>
                </a:lnTo>
                <a:lnTo>
                  <a:pt x="10306538" y="2860575"/>
                </a:lnTo>
                <a:lnTo>
                  <a:pt x="10283613" y="2865008"/>
                </a:lnTo>
                <a:lnTo>
                  <a:pt x="10301608" y="3048571"/>
                </a:lnTo>
                <a:lnTo>
                  <a:pt x="10339568" y="3044011"/>
                </a:lnTo>
                <a:close/>
                <a:moveTo>
                  <a:pt x="10170108" y="2735274"/>
                </a:moveTo>
                <a:lnTo>
                  <a:pt x="10072742" y="2758567"/>
                </a:lnTo>
                <a:lnTo>
                  <a:pt x="10075947" y="2786903"/>
                </a:lnTo>
                <a:lnTo>
                  <a:pt x="10102815" y="2780251"/>
                </a:lnTo>
                <a:lnTo>
                  <a:pt x="10104048" y="2795280"/>
                </a:lnTo>
                <a:lnTo>
                  <a:pt x="10077179" y="2801932"/>
                </a:lnTo>
                <a:lnTo>
                  <a:pt x="10078905" y="2819179"/>
                </a:lnTo>
                <a:lnTo>
                  <a:pt x="10104048" y="2813267"/>
                </a:lnTo>
                <a:lnTo>
                  <a:pt x="10105280" y="2829281"/>
                </a:lnTo>
                <a:lnTo>
                  <a:pt x="10080137" y="2835444"/>
                </a:lnTo>
                <a:lnTo>
                  <a:pt x="10082356" y="2850472"/>
                </a:lnTo>
                <a:lnTo>
                  <a:pt x="10106512" y="2845049"/>
                </a:lnTo>
                <a:lnTo>
                  <a:pt x="10106512" y="2860575"/>
                </a:lnTo>
                <a:lnTo>
                  <a:pt x="10083588" y="2865008"/>
                </a:lnTo>
                <a:lnTo>
                  <a:pt x="10101582" y="3048571"/>
                </a:lnTo>
                <a:lnTo>
                  <a:pt x="10139543" y="3044011"/>
                </a:lnTo>
                <a:close/>
                <a:moveTo>
                  <a:pt x="8887978" y="2671877"/>
                </a:moveTo>
                <a:lnTo>
                  <a:pt x="8893670" y="2711391"/>
                </a:lnTo>
                <a:cubicBezTo>
                  <a:pt x="8889205" y="2712731"/>
                  <a:pt x="8885243" y="2714572"/>
                  <a:pt x="8881782" y="2716917"/>
                </a:cubicBezTo>
                <a:cubicBezTo>
                  <a:pt x="8878322" y="2719261"/>
                  <a:pt x="8875253" y="2722107"/>
                  <a:pt x="8872574" y="2725456"/>
                </a:cubicBezTo>
                <a:lnTo>
                  <a:pt x="8845115" y="2706703"/>
                </a:lnTo>
                <a:lnTo>
                  <a:pt x="8834064" y="2724786"/>
                </a:lnTo>
                <a:lnTo>
                  <a:pt x="8863867" y="2743538"/>
                </a:lnTo>
                <a:cubicBezTo>
                  <a:pt x="8862751" y="2748896"/>
                  <a:pt x="8862360" y="2753919"/>
                  <a:pt x="8862695" y="2758607"/>
                </a:cubicBezTo>
                <a:cubicBezTo>
                  <a:pt x="8863030" y="2763295"/>
                  <a:pt x="8864314" y="2767760"/>
                  <a:pt x="8866546" y="2772002"/>
                </a:cubicBezTo>
                <a:lnTo>
                  <a:pt x="8840762" y="2790754"/>
                </a:lnTo>
                <a:lnTo>
                  <a:pt x="8856166" y="2808502"/>
                </a:lnTo>
                <a:lnTo>
                  <a:pt x="8878266" y="2788075"/>
                </a:lnTo>
                <a:cubicBezTo>
                  <a:pt x="8881392" y="2790531"/>
                  <a:pt x="8884685" y="2792707"/>
                  <a:pt x="8888145" y="2794605"/>
                </a:cubicBezTo>
                <a:cubicBezTo>
                  <a:pt x="8891605" y="2796502"/>
                  <a:pt x="8895121" y="2797786"/>
                  <a:pt x="8898693" y="2798456"/>
                </a:cubicBezTo>
                <a:lnTo>
                  <a:pt x="8904386" y="2827254"/>
                </a:lnTo>
                <a:lnTo>
                  <a:pt x="8927156" y="2823905"/>
                </a:lnTo>
                <a:lnTo>
                  <a:pt x="8920459" y="2796447"/>
                </a:lnTo>
                <a:cubicBezTo>
                  <a:pt x="8925147" y="2795330"/>
                  <a:pt x="8929389" y="2793544"/>
                  <a:pt x="8933184" y="2791089"/>
                </a:cubicBezTo>
                <a:cubicBezTo>
                  <a:pt x="8936979" y="2788633"/>
                  <a:pt x="8940440" y="2785396"/>
                  <a:pt x="8943565" y="2781378"/>
                </a:cubicBezTo>
                <a:lnTo>
                  <a:pt x="8972698" y="2796447"/>
                </a:lnTo>
                <a:lnTo>
                  <a:pt x="8981070" y="2776020"/>
                </a:lnTo>
                <a:lnTo>
                  <a:pt x="8951936" y="2763630"/>
                </a:lnTo>
                <a:cubicBezTo>
                  <a:pt x="8952160" y="2755816"/>
                  <a:pt x="8951936" y="2749342"/>
                  <a:pt x="8951267" y="2744208"/>
                </a:cubicBezTo>
                <a:cubicBezTo>
                  <a:pt x="8950597" y="2739073"/>
                  <a:pt x="8949369" y="2735278"/>
                  <a:pt x="8947583" y="2732823"/>
                </a:cubicBezTo>
                <a:lnTo>
                  <a:pt x="8974372" y="2714740"/>
                </a:lnTo>
                <a:lnTo>
                  <a:pt x="8958968" y="2699336"/>
                </a:lnTo>
                <a:lnTo>
                  <a:pt x="8935528" y="2718089"/>
                </a:lnTo>
                <a:cubicBezTo>
                  <a:pt x="8931956" y="2715633"/>
                  <a:pt x="8928161" y="2713624"/>
                  <a:pt x="8924143" y="2712061"/>
                </a:cubicBezTo>
                <a:cubicBezTo>
                  <a:pt x="8920124" y="2710498"/>
                  <a:pt x="8915660" y="2709382"/>
                  <a:pt x="8910748" y="2708712"/>
                </a:cubicBezTo>
                <a:lnTo>
                  <a:pt x="8909409" y="2671877"/>
                </a:lnTo>
                <a:close/>
                <a:moveTo>
                  <a:pt x="6925771" y="2652120"/>
                </a:moveTo>
                <a:lnTo>
                  <a:pt x="6988658" y="2877149"/>
                </a:lnTo>
                <a:lnTo>
                  <a:pt x="6839377" y="2911305"/>
                </a:lnTo>
                <a:close/>
                <a:moveTo>
                  <a:pt x="6957919" y="2582804"/>
                </a:moveTo>
                <a:lnTo>
                  <a:pt x="6864826" y="2590841"/>
                </a:lnTo>
                <a:lnTo>
                  <a:pt x="6612507" y="3107702"/>
                </a:lnTo>
                <a:lnTo>
                  <a:pt x="6741597" y="3196608"/>
                </a:lnTo>
                <a:lnTo>
                  <a:pt x="6801537" y="3033530"/>
                </a:lnTo>
                <a:lnTo>
                  <a:pt x="7041509" y="3036878"/>
                </a:lnTo>
                <a:lnTo>
                  <a:pt x="7081651" y="3159104"/>
                </a:lnTo>
                <a:lnTo>
                  <a:pt x="7140922" y="3145207"/>
                </a:lnTo>
                <a:close/>
                <a:moveTo>
                  <a:pt x="10445581" y="2283580"/>
                </a:moveTo>
                <a:cubicBezTo>
                  <a:pt x="10453171" y="2283580"/>
                  <a:pt x="10459589" y="2286314"/>
                  <a:pt x="10464835" y="2291784"/>
                </a:cubicBezTo>
                <a:cubicBezTo>
                  <a:pt x="10470082" y="2297253"/>
                  <a:pt x="10472704" y="2303895"/>
                  <a:pt x="10472704" y="2311708"/>
                </a:cubicBezTo>
                <a:cubicBezTo>
                  <a:pt x="10472704" y="2320861"/>
                  <a:pt x="10470528" y="2327670"/>
                  <a:pt x="10466175" y="2332135"/>
                </a:cubicBezTo>
                <a:cubicBezTo>
                  <a:pt x="10461822" y="2336600"/>
                  <a:pt x="10454957" y="2338832"/>
                  <a:pt x="10445581" y="2338832"/>
                </a:cubicBezTo>
                <a:cubicBezTo>
                  <a:pt x="10436428" y="2338832"/>
                  <a:pt x="10429563" y="2336600"/>
                  <a:pt x="10424986" y="2332135"/>
                </a:cubicBezTo>
                <a:cubicBezTo>
                  <a:pt x="10420410" y="2327670"/>
                  <a:pt x="10418122" y="2320861"/>
                  <a:pt x="10418122" y="2311708"/>
                </a:cubicBezTo>
                <a:cubicBezTo>
                  <a:pt x="10418122" y="2303895"/>
                  <a:pt x="10420856" y="2297253"/>
                  <a:pt x="10426326" y="2291784"/>
                </a:cubicBezTo>
                <a:cubicBezTo>
                  <a:pt x="10431796" y="2286314"/>
                  <a:pt x="10438214" y="2283580"/>
                  <a:pt x="10445581" y="2283580"/>
                </a:cubicBezTo>
                <a:close/>
                <a:moveTo>
                  <a:pt x="8654881" y="2283580"/>
                </a:moveTo>
                <a:cubicBezTo>
                  <a:pt x="8662471" y="2283580"/>
                  <a:pt x="8668889" y="2286314"/>
                  <a:pt x="8674135" y="2291784"/>
                </a:cubicBezTo>
                <a:cubicBezTo>
                  <a:pt x="8679382" y="2297253"/>
                  <a:pt x="8682005" y="2303895"/>
                  <a:pt x="8682005" y="2311708"/>
                </a:cubicBezTo>
                <a:cubicBezTo>
                  <a:pt x="8682005" y="2320861"/>
                  <a:pt x="8679828" y="2327670"/>
                  <a:pt x="8675475" y="2332135"/>
                </a:cubicBezTo>
                <a:cubicBezTo>
                  <a:pt x="8671122" y="2336600"/>
                  <a:pt x="8664257" y="2338832"/>
                  <a:pt x="8654881" y="2338832"/>
                </a:cubicBezTo>
                <a:cubicBezTo>
                  <a:pt x="8645728" y="2338832"/>
                  <a:pt x="8638863" y="2336600"/>
                  <a:pt x="8634287" y="2332135"/>
                </a:cubicBezTo>
                <a:cubicBezTo>
                  <a:pt x="8629710" y="2327670"/>
                  <a:pt x="8627422" y="2320861"/>
                  <a:pt x="8627422" y="2311708"/>
                </a:cubicBezTo>
                <a:cubicBezTo>
                  <a:pt x="8627422" y="2303895"/>
                  <a:pt x="8630157" y="2297253"/>
                  <a:pt x="8635626" y="2291784"/>
                </a:cubicBezTo>
                <a:cubicBezTo>
                  <a:pt x="8641096" y="2286314"/>
                  <a:pt x="8647514" y="2283580"/>
                  <a:pt x="8654881" y="2283580"/>
                </a:cubicBezTo>
                <a:close/>
                <a:moveTo>
                  <a:pt x="10452278" y="2208235"/>
                </a:moveTo>
                <a:cubicBezTo>
                  <a:pt x="10459868" y="2208235"/>
                  <a:pt x="10465449" y="2210077"/>
                  <a:pt x="10469021" y="2213761"/>
                </a:cubicBezTo>
                <a:cubicBezTo>
                  <a:pt x="10472593" y="2217444"/>
                  <a:pt x="10474379" y="2222746"/>
                  <a:pt x="10474379" y="2229667"/>
                </a:cubicBezTo>
                <a:cubicBezTo>
                  <a:pt x="10474379" y="2236810"/>
                  <a:pt x="10472593" y="2242112"/>
                  <a:pt x="10469021" y="2245573"/>
                </a:cubicBezTo>
                <a:cubicBezTo>
                  <a:pt x="10465449" y="2249033"/>
                  <a:pt x="10459868" y="2250763"/>
                  <a:pt x="10452278" y="2250763"/>
                </a:cubicBezTo>
                <a:cubicBezTo>
                  <a:pt x="10445358" y="2250763"/>
                  <a:pt x="10440111" y="2249033"/>
                  <a:pt x="10436539" y="2245573"/>
                </a:cubicBezTo>
                <a:cubicBezTo>
                  <a:pt x="10432968" y="2242112"/>
                  <a:pt x="10431182" y="2236810"/>
                  <a:pt x="10431182" y="2229667"/>
                </a:cubicBezTo>
                <a:cubicBezTo>
                  <a:pt x="10431182" y="2222746"/>
                  <a:pt x="10432968" y="2217444"/>
                  <a:pt x="10436539" y="2213761"/>
                </a:cubicBezTo>
                <a:cubicBezTo>
                  <a:pt x="10440111" y="2210077"/>
                  <a:pt x="10445358" y="2208235"/>
                  <a:pt x="10452278" y="2208235"/>
                </a:cubicBezTo>
                <a:close/>
                <a:moveTo>
                  <a:pt x="8661578" y="2208235"/>
                </a:moveTo>
                <a:cubicBezTo>
                  <a:pt x="8669168" y="2208235"/>
                  <a:pt x="8674749" y="2210077"/>
                  <a:pt x="8678321" y="2213761"/>
                </a:cubicBezTo>
                <a:cubicBezTo>
                  <a:pt x="8681893" y="2217444"/>
                  <a:pt x="8683679" y="2222746"/>
                  <a:pt x="8683679" y="2229667"/>
                </a:cubicBezTo>
                <a:cubicBezTo>
                  <a:pt x="8683679" y="2236810"/>
                  <a:pt x="8681893" y="2242112"/>
                  <a:pt x="8678321" y="2245573"/>
                </a:cubicBezTo>
                <a:cubicBezTo>
                  <a:pt x="8674749" y="2249033"/>
                  <a:pt x="8669168" y="2250763"/>
                  <a:pt x="8661578" y="2250763"/>
                </a:cubicBezTo>
                <a:cubicBezTo>
                  <a:pt x="8654658" y="2250763"/>
                  <a:pt x="8649411" y="2249033"/>
                  <a:pt x="8645840" y="2245573"/>
                </a:cubicBezTo>
                <a:cubicBezTo>
                  <a:pt x="8642268" y="2242112"/>
                  <a:pt x="8640482" y="2236810"/>
                  <a:pt x="8640482" y="2229667"/>
                </a:cubicBezTo>
                <a:cubicBezTo>
                  <a:pt x="8640482" y="2222746"/>
                  <a:pt x="8642268" y="2217444"/>
                  <a:pt x="8645840" y="2213761"/>
                </a:cubicBezTo>
                <a:cubicBezTo>
                  <a:pt x="8649411" y="2210077"/>
                  <a:pt x="8654658" y="2208235"/>
                  <a:pt x="8661578" y="2208235"/>
                </a:cubicBezTo>
                <a:close/>
                <a:moveTo>
                  <a:pt x="9696826" y="2105935"/>
                </a:moveTo>
                <a:cubicBezTo>
                  <a:pt x="9709970" y="2105935"/>
                  <a:pt x="9721442" y="2108888"/>
                  <a:pt x="9731244" y="2114795"/>
                </a:cubicBezTo>
                <a:cubicBezTo>
                  <a:pt x="9741046" y="2120703"/>
                  <a:pt x="9749510" y="2129562"/>
                  <a:pt x="9756636" y="2141373"/>
                </a:cubicBezTo>
                <a:cubicBezTo>
                  <a:pt x="9762650" y="2151181"/>
                  <a:pt x="9766993" y="2161992"/>
                  <a:pt x="9769667" y="2173805"/>
                </a:cubicBezTo>
                <a:cubicBezTo>
                  <a:pt x="9772340" y="2185617"/>
                  <a:pt x="9773678" y="2198545"/>
                  <a:pt x="9773678" y="2212589"/>
                </a:cubicBezTo>
                <a:cubicBezTo>
                  <a:pt x="9773678" y="2227120"/>
                  <a:pt x="9772230" y="2240367"/>
                  <a:pt x="9769335" y="2252330"/>
                </a:cubicBezTo>
                <a:cubicBezTo>
                  <a:pt x="9766440" y="2264293"/>
                  <a:pt x="9762318" y="2275081"/>
                  <a:pt x="9756971" y="2284694"/>
                </a:cubicBezTo>
                <a:cubicBezTo>
                  <a:pt x="9750288" y="2296770"/>
                  <a:pt x="9741934" y="2305715"/>
                  <a:pt x="9731911" y="2311528"/>
                </a:cubicBezTo>
                <a:cubicBezTo>
                  <a:pt x="9721888" y="2317341"/>
                  <a:pt x="9710193" y="2320247"/>
                  <a:pt x="9696826" y="2320247"/>
                </a:cubicBezTo>
                <a:cubicBezTo>
                  <a:pt x="9683850" y="2320247"/>
                  <a:pt x="9672328" y="2317341"/>
                  <a:pt x="9662260" y="2311528"/>
                </a:cubicBezTo>
                <a:cubicBezTo>
                  <a:pt x="9652191" y="2305715"/>
                  <a:pt x="9643690" y="2296770"/>
                  <a:pt x="9636755" y="2284694"/>
                </a:cubicBezTo>
                <a:cubicBezTo>
                  <a:pt x="9631160" y="2275081"/>
                  <a:pt x="9626964" y="2264293"/>
                  <a:pt x="9624169" y="2252330"/>
                </a:cubicBezTo>
                <a:cubicBezTo>
                  <a:pt x="9621373" y="2240367"/>
                  <a:pt x="9619975" y="2227120"/>
                  <a:pt x="9619975" y="2212589"/>
                </a:cubicBezTo>
                <a:cubicBezTo>
                  <a:pt x="9619975" y="2198992"/>
                  <a:pt x="9621373" y="2186231"/>
                  <a:pt x="9624169" y="2174307"/>
                </a:cubicBezTo>
                <a:cubicBezTo>
                  <a:pt x="9626964" y="2162383"/>
                  <a:pt x="9631272" y="2151516"/>
                  <a:pt x="9637090" y="2141707"/>
                </a:cubicBezTo>
                <a:cubicBezTo>
                  <a:pt x="9644024" y="2129673"/>
                  <a:pt x="9652526" y="2120703"/>
                  <a:pt x="9662594" y="2114795"/>
                </a:cubicBezTo>
                <a:cubicBezTo>
                  <a:pt x="9672663" y="2108888"/>
                  <a:pt x="9684074" y="2105935"/>
                  <a:pt x="9696826" y="2105935"/>
                </a:cubicBezTo>
                <a:close/>
                <a:moveTo>
                  <a:pt x="8334752" y="2105935"/>
                </a:moveTo>
                <a:cubicBezTo>
                  <a:pt x="8347895" y="2105935"/>
                  <a:pt x="8359367" y="2108888"/>
                  <a:pt x="8369169" y="2114795"/>
                </a:cubicBezTo>
                <a:cubicBezTo>
                  <a:pt x="8378971" y="2120703"/>
                  <a:pt x="8387435" y="2129562"/>
                  <a:pt x="8394561" y="2141373"/>
                </a:cubicBezTo>
                <a:cubicBezTo>
                  <a:pt x="8400575" y="2151181"/>
                  <a:pt x="8404918" y="2161992"/>
                  <a:pt x="8407592" y="2173805"/>
                </a:cubicBezTo>
                <a:cubicBezTo>
                  <a:pt x="8410266" y="2185617"/>
                  <a:pt x="8411603" y="2198545"/>
                  <a:pt x="8411603" y="2212589"/>
                </a:cubicBezTo>
                <a:cubicBezTo>
                  <a:pt x="8411603" y="2227120"/>
                  <a:pt x="8410155" y="2240367"/>
                  <a:pt x="8407260" y="2252330"/>
                </a:cubicBezTo>
                <a:cubicBezTo>
                  <a:pt x="8404365" y="2264293"/>
                  <a:pt x="8400243" y="2275081"/>
                  <a:pt x="8394896" y="2284694"/>
                </a:cubicBezTo>
                <a:cubicBezTo>
                  <a:pt x="8388213" y="2296770"/>
                  <a:pt x="8379860" y="2305715"/>
                  <a:pt x="8369836" y="2311528"/>
                </a:cubicBezTo>
                <a:cubicBezTo>
                  <a:pt x="8359813" y="2317341"/>
                  <a:pt x="8348118" y="2320247"/>
                  <a:pt x="8334752" y="2320247"/>
                </a:cubicBezTo>
                <a:cubicBezTo>
                  <a:pt x="8321776" y="2320247"/>
                  <a:pt x="8310253" y="2317341"/>
                  <a:pt x="8300185" y="2311528"/>
                </a:cubicBezTo>
                <a:cubicBezTo>
                  <a:pt x="8290116" y="2305715"/>
                  <a:pt x="8281615" y="2296770"/>
                  <a:pt x="8274680" y="2284694"/>
                </a:cubicBezTo>
                <a:cubicBezTo>
                  <a:pt x="8269085" y="2275081"/>
                  <a:pt x="8264890" y="2264293"/>
                  <a:pt x="8262094" y="2252330"/>
                </a:cubicBezTo>
                <a:cubicBezTo>
                  <a:pt x="8259298" y="2240367"/>
                  <a:pt x="8257900" y="2227120"/>
                  <a:pt x="8257900" y="2212589"/>
                </a:cubicBezTo>
                <a:cubicBezTo>
                  <a:pt x="8257900" y="2198992"/>
                  <a:pt x="8259298" y="2186231"/>
                  <a:pt x="8262094" y="2174307"/>
                </a:cubicBezTo>
                <a:cubicBezTo>
                  <a:pt x="8264890" y="2162383"/>
                  <a:pt x="8269197" y="2151516"/>
                  <a:pt x="8275015" y="2141707"/>
                </a:cubicBezTo>
                <a:cubicBezTo>
                  <a:pt x="8281950" y="2129673"/>
                  <a:pt x="8290451" y="2120703"/>
                  <a:pt x="8300520" y="2114795"/>
                </a:cubicBezTo>
                <a:cubicBezTo>
                  <a:pt x="8310588" y="2108888"/>
                  <a:pt x="8321999" y="2105935"/>
                  <a:pt x="8334752" y="2105935"/>
                </a:cubicBezTo>
                <a:close/>
                <a:moveTo>
                  <a:pt x="10176016" y="2072281"/>
                </a:moveTo>
                <a:cubicBezTo>
                  <a:pt x="10162175" y="2094828"/>
                  <a:pt x="10149562" y="2119608"/>
                  <a:pt x="10138176" y="2146621"/>
                </a:cubicBezTo>
                <a:cubicBezTo>
                  <a:pt x="10126791" y="2173633"/>
                  <a:pt x="10116633" y="2202654"/>
                  <a:pt x="10107704" y="2233685"/>
                </a:cubicBezTo>
                <a:lnTo>
                  <a:pt x="10134828" y="2245070"/>
                </a:lnTo>
                <a:cubicBezTo>
                  <a:pt x="10139292" y="2218281"/>
                  <a:pt x="10145822" y="2191715"/>
                  <a:pt x="10154417" y="2165373"/>
                </a:cubicBezTo>
                <a:cubicBezTo>
                  <a:pt x="10163012" y="2139030"/>
                  <a:pt x="10173560" y="2112911"/>
                  <a:pt x="10186062" y="2087015"/>
                </a:cubicBezTo>
                <a:close/>
                <a:moveTo>
                  <a:pt x="9222120" y="2061733"/>
                </a:moveTo>
                <a:lnTo>
                  <a:pt x="9165864" y="2065751"/>
                </a:lnTo>
                <a:lnTo>
                  <a:pt x="9162515" y="2092823"/>
                </a:lnTo>
                <a:lnTo>
                  <a:pt x="9117978" y="2086141"/>
                </a:lnTo>
                <a:lnTo>
                  <a:pt x="9114629" y="2117890"/>
                </a:lnTo>
                <a:lnTo>
                  <a:pt x="9159836" y="2117890"/>
                </a:lnTo>
                <a:cubicBezTo>
                  <a:pt x="9159166" y="2127026"/>
                  <a:pt x="9158552" y="2134658"/>
                  <a:pt x="9157994" y="2140787"/>
                </a:cubicBezTo>
                <a:cubicBezTo>
                  <a:pt x="9157436" y="2146915"/>
                  <a:pt x="9157157" y="2151539"/>
                  <a:pt x="9157157" y="2154657"/>
                </a:cubicBezTo>
                <a:cubicBezTo>
                  <a:pt x="9157157" y="2157340"/>
                  <a:pt x="9157268" y="2160021"/>
                  <a:pt x="9157492" y="2162702"/>
                </a:cubicBezTo>
                <a:cubicBezTo>
                  <a:pt x="9157715" y="2165382"/>
                  <a:pt x="9157938" y="2167841"/>
                  <a:pt x="9158162" y="2170077"/>
                </a:cubicBezTo>
                <a:lnTo>
                  <a:pt x="9117978" y="2181807"/>
                </a:lnTo>
                <a:lnTo>
                  <a:pt x="9128359" y="2208288"/>
                </a:lnTo>
                <a:lnTo>
                  <a:pt x="9160840" y="2196222"/>
                </a:lnTo>
                <a:cubicBezTo>
                  <a:pt x="9161734" y="2206502"/>
                  <a:pt x="9163352" y="2216278"/>
                  <a:pt x="9165696" y="2225551"/>
                </a:cubicBezTo>
                <a:cubicBezTo>
                  <a:pt x="9168040" y="2234825"/>
                  <a:pt x="9170998" y="2243597"/>
                  <a:pt x="9174570" y="2251867"/>
                </a:cubicBezTo>
                <a:lnTo>
                  <a:pt x="9135056" y="2274324"/>
                </a:lnTo>
                <a:lnTo>
                  <a:pt x="9157492" y="2298125"/>
                </a:lnTo>
                <a:lnTo>
                  <a:pt x="9186290" y="2275998"/>
                </a:lnTo>
                <a:cubicBezTo>
                  <a:pt x="9192987" y="2285831"/>
                  <a:pt x="9200578" y="2293988"/>
                  <a:pt x="9209061" y="2300469"/>
                </a:cubicBezTo>
                <a:cubicBezTo>
                  <a:pt x="9217544" y="2306950"/>
                  <a:pt x="9226808" y="2311867"/>
                  <a:pt x="9236854" y="2315219"/>
                </a:cubicBezTo>
                <a:lnTo>
                  <a:pt x="9222120" y="2350385"/>
                </a:lnTo>
                <a:lnTo>
                  <a:pt x="9252928" y="2357752"/>
                </a:lnTo>
                <a:lnTo>
                  <a:pt x="9262639" y="2320247"/>
                </a:lnTo>
                <a:cubicBezTo>
                  <a:pt x="9271568" y="2321363"/>
                  <a:pt x="9279996" y="2321363"/>
                  <a:pt x="9287921" y="2320247"/>
                </a:cubicBezTo>
                <a:cubicBezTo>
                  <a:pt x="9295846" y="2319131"/>
                  <a:pt x="9303269" y="2316899"/>
                  <a:pt x="9310190" y="2313550"/>
                </a:cubicBezTo>
                <a:lnTo>
                  <a:pt x="9323249" y="2348041"/>
                </a:lnTo>
                <a:lnTo>
                  <a:pt x="9343676" y="2330628"/>
                </a:lnTo>
                <a:lnTo>
                  <a:pt x="9331621" y="2300825"/>
                </a:lnTo>
                <a:cubicBezTo>
                  <a:pt x="9338764" y="2295244"/>
                  <a:pt x="9345741" y="2288268"/>
                  <a:pt x="9352550" y="2279896"/>
                </a:cubicBezTo>
                <a:cubicBezTo>
                  <a:pt x="9359358" y="2271525"/>
                  <a:pt x="9366112" y="2261646"/>
                  <a:pt x="9372809" y="2250261"/>
                </a:cubicBezTo>
                <a:cubicBezTo>
                  <a:pt x="9369240" y="2333977"/>
                  <a:pt x="9357257" y="2396763"/>
                  <a:pt x="9336858" y="2438621"/>
                </a:cubicBezTo>
                <a:cubicBezTo>
                  <a:pt x="9316460" y="2480479"/>
                  <a:pt x="9287422" y="2501408"/>
                  <a:pt x="9249747" y="2501408"/>
                </a:cubicBezTo>
                <a:cubicBezTo>
                  <a:pt x="9236129" y="2501408"/>
                  <a:pt x="9223572" y="2499790"/>
                  <a:pt x="9212074" y="2496553"/>
                </a:cubicBezTo>
                <a:cubicBezTo>
                  <a:pt x="9200578" y="2493316"/>
                  <a:pt x="9189918" y="2488460"/>
                  <a:pt x="9180095" y="2481986"/>
                </a:cubicBezTo>
                <a:cubicBezTo>
                  <a:pt x="9172505" y="2477075"/>
                  <a:pt x="9164580" y="2470098"/>
                  <a:pt x="9156320" y="2461057"/>
                </a:cubicBezTo>
                <a:cubicBezTo>
                  <a:pt x="9148060" y="2452016"/>
                  <a:pt x="9139354" y="2441244"/>
                  <a:pt x="9130200" y="2428743"/>
                </a:cubicBezTo>
                <a:cubicBezTo>
                  <a:pt x="9130870" y="2445486"/>
                  <a:pt x="9134888" y="2460834"/>
                  <a:pt x="9142256" y="2474787"/>
                </a:cubicBezTo>
                <a:cubicBezTo>
                  <a:pt x="9149622" y="2488739"/>
                  <a:pt x="9160450" y="2501408"/>
                  <a:pt x="9174737" y="2512794"/>
                </a:cubicBezTo>
                <a:cubicBezTo>
                  <a:pt x="9188355" y="2523509"/>
                  <a:pt x="9202754" y="2531546"/>
                  <a:pt x="9217935" y="2536904"/>
                </a:cubicBezTo>
                <a:cubicBezTo>
                  <a:pt x="9233115" y="2542262"/>
                  <a:pt x="9249188" y="2544940"/>
                  <a:pt x="9266155" y="2544940"/>
                </a:cubicBezTo>
                <a:cubicBezTo>
                  <a:pt x="9269727" y="2544940"/>
                  <a:pt x="9273243" y="2544829"/>
                  <a:pt x="9276703" y="2544606"/>
                </a:cubicBezTo>
                <a:cubicBezTo>
                  <a:pt x="9280164" y="2544382"/>
                  <a:pt x="9283680" y="2544047"/>
                  <a:pt x="9287251" y="2543601"/>
                </a:cubicBezTo>
                <a:cubicBezTo>
                  <a:pt x="9280108" y="2545610"/>
                  <a:pt x="9272796" y="2547005"/>
                  <a:pt x="9265318" y="2547787"/>
                </a:cubicBezTo>
                <a:cubicBezTo>
                  <a:pt x="9257839" y="2548568"/>
                  <a:pt x="9250082" y="2548959"/>
                  <a:pt x="9242045" y="2548959"/>
                </a:cubicBezTo>
                <a:cubicBezTo>
                  <a:pt x="9219720" y="2548959"/>
                  <a:pt x="9199238" y="2545889"/>
                  <a:pt x="9180597" y="2539750"/>
                </a:cubicBezTo>
                <a:cubicBezTo>
                  <a:pt x="9161957" y="2533611"/>
                  <a:pt x="9145158" y="2524291"/>
                  <a:pt x="9130200" y="2511789"/>
                </a:cubicBezTo>
                <a:lnTo>
                  <a:pt x="9114629" y="2541090"/>
                </a:lnTo>
                <a:cubicBezTo>
                  <a:pt x="9134965" y="2557330"/>
                  <a:pt x="9157706" y="2569455"/>
                  <a:pt x="9182850" y="2577464"/>
                </a:cubicBezTo>
                <a:cubicBezTo>
                  <a:pt x="9207994" y="2585473"/>
                  <a:pt x="9235428" y="2589477"/>
                  <a:pt x="9265150" y="2589477"/>
                </a:cubicBezTo>
                <a:cubicBezTo>
                  <a:pt x="9329165" y="2589477"/>
                  <a:pt x="9377176" y="2560721"/>
                  <a:pt x="9409184" y="2503208"/>
                </a:cubicBezTo>
                <a:cubicBezTo>
                  <a:pt x="9441191" y="2445695"/>
                  <a:pt x="9457194" y="2359538"/>
                  <a:pt x="9457194" y="2244735"/>
                </a:cubicBezTo>
                <a:cubicBezTo>
                  <a:pt x="9457194" y="2217524"/>
                  <a:pt x="9456246" y="2188808"/>
                  <a:pt x="9454348" y="2158587"/>
                </a:cubicBezTo>
                <a:cubicBezTo>
                  <a:pt x="9452450" y="2128365"/>
                  <a:pt x="9449716" y="2096639"/>
                  <a:pt x="9446144" y="2063407"/>
                </a:cubicBezTo>
                <a:lnTo>
                  <a:pt x="9355731" y="2084001"/>
                </a:lnTo>
                <a:cubicBezTo>
                  <a:pt x="9359526" y="2098896"/>
                  <a:pt x="9362316" y="2113068"/>
                  <a:pt x="9364102" y="2126518"/>
                </a:cubicBezTo>
                <a:cubicBezTo>
                  <a:pt x="9365888" y="2139969"/>
                  <a:pt x="9366781" y="2152697"/>
                  <a:pt x="9366781" y="2164703"/>
                </a:cubicBezTo>
                <a:cubicBezTo>
                  <a:pt x="9366781" y="2199808"/>
                  <a:pt x="9360196" y="2226137"/>
                  <a:pt x="9347024" y="2243689"/>
                </a:cubicBezTo>
                <a:cubicBezTo>
                  <a:pt x="9333853" y="2261241"/>
                  <a:pt x="9313873" y="2270018"/>
                  <a:pt x="9287084" y="2270018"/>
                </a:cubicBezTo>
                <a:cubicBezTo>
                  <a:pt x="9273243" y="2270018"/>
                  <a:pt x="9261188" y="2266944"/>
                  <a:pt x="9250919" y="2260796"/>
                </a:cubicBezTo>
                <a:cubicBezTo>
                  <a:pt x="9240650" y="2254648"/>
                  <a:pt x="9232055" y="2245424"/>
                  <a:pt x="9225134" y="2233125"/>
                </a:cubicBezTo>
                <a:cubicBezTo>
                  <a:pt x="9219553" y="2223289"/>
                  <a:pt x="9215312" y="2212110"/>
                  <a:pt x="9212410" y="2199589"/>
                </a:cubicBezTo>
                <a:cubicBezTo>
                  <a:pt x="9209507" y="2187068"/>
                  <a:pt x="9208056" y="2173319"/>
                  <a:pt x="9208056" y="2158341"/>
                </a:cubicBezTo>
                <a:cubicBezTo>
                  <a:pt x="9208056" y="2144524"/>
                  <a:pt x="9209228" y="2129537"/>
                  <a:pt x="9211572" y="2113380"/>
                </a:cubicBezTo>
                <a:cubicBezTo>
                  <a:pt x="9213916" y="2097223"/>
                  <a:pt x="9217432" y="2080007"/>
                  <a:pt x="9222120" y="2061733"/>
                </a:cubicBezTo>
                <a:close/>
                <a:moveTo>
                  <a:pt x="10084430" y="2053696"/>
                </a:moveTo>
                <a:lnTo>
                  <a:pt x="9956848" y="2075964"/>
                </a:lnTo>
                <a:lnTo>
                  <a:pt x="9961536" y="2101733"/>
                </a:lnTo>
                <a:lnTo>
                  <a:pt x="9996362" y="2095041"/>
                </a:lnTo>
                <a:lnTo>
                  <a:pt x="9999710" y="2118131"/>
                </a:lnTo>
                <a:lnTo>
                  <a:pt x="9965554" y="2125493"/>
                </a:lnTo>
                <a:lnTo>
                  <a:pt x="9972252" y="2158958"/>
                </a:lnTo>
                <a:lnTo>
                  <a:pt x="10004733" y="2151596"/>
                </a:lnTo>
                <a:lnTo>
                  <a:pt x="10006408" y="2173687"/>
                </a:lnTo>
                <a:lnTo>
                  <a:pt x="9976940" y="2182053"/>
                </a:lnTo>
                <a:lnTo>
                  <a:pt x="9982632" y="2212840"/>
                </a:lnTo>
                <a:lnTo>
                  <a:pt x="10011765" y="2204473"/>
                </a:lnTo>
                <a:lnTo>
                  <a:pt x="10013440" y="2228238"/>
                </a:lnTo>
                <a:lnTo>
                  <a:pt x="9986985" y="2234930"/>
                </a:lnTo>
                <a:cubicBezTo>
                  <a:pt x="9994799" y="2274866"/>
                  <a:pt x="10007300" y="2304762"/>
                  <a:pt x="10024490" y="2324619"/>
                </a:cubicBezTo>
                <a:cubicBezTo>
                  <a:pt x="10041680" y="2344475"/>
                  <a:pt x="10063669" y="2354403"/>
                  <a:pt x="10090458" y="2354403"/>
                </a:cubicBezTo>
                <a:cubicBezTo>
                  <a:pt x="10112112" y="2354403"/>
                  <a:pt x="10132539" y="2348254"/>
                  <a:pt x="10151738" y="2335954"/>
                </a:cubicBezTo>
                <a:cubicBezTo>
                  <a:pt x="10170937" y="2323655"/>
                  <a:pt x="10188908" y="2305095"/>
                  <a:pt x="10205651" y="2280273"/>
                </a:cubicBezTo>
                <a:lnTo>
                  <a:pt x="10196275" y="2358589"/>
                </a:lnTo>
                <a:lnTo>
                  <a:pt x="10307450" y="2373490"/>
                </a:lnTo>
                <a:lnTo>
                  <a:pt x="10292716" y="2060058"/>
                </a:lnTo>
                <a:lnTo>
                  <a:pt x="10231436" y="2063407"/>
                </a:lnTo>
                <a:lnTo>
                  <a:pt x="10213353" y="2219699"/>
                </a:lnTo>
                <a:cubicBezTo>
                  <a:pt x="10197056" y="2247186"/>
                  <a:pt x="10181206" y="2267858"/>
                  <a:pt x="10165802" y="2281714"/>
                </a:cubicBezTo>
                <a:cubicBezTo>
                  <a:pt x="10150399" y="2295571"/>
                  <a:pt x="10135553" y="2302499"/>
                  <a:pt x="10121266" y="2302499"/>
                </a:cubicBezTo>
                <a:cubicBezTo>
                  <a:pt x="10107871" y="2302499"/>
                  <a:pt x="10097825" y="2295970"/>
                  <a:pt x="10091128" y="2282910"/>
                </a:cubicBezTo>
                <a:cubicBezTo>
                  <a:pt x="10084430" y="2269850"/>
                  <a:pt x="10081082" y="2250037"/>
                  <a:pt x="10081082" y="2223472"/>
                </a:cubicBezTo>
                <a:cubicBezTo>
                  <a:pt x="10081082" y="2222132"/>
                  <a:pt x="10081361" y="2207287"/>
                  <a:pt x="10081919" y="2178935"/>
                </a:cubicBezTo>
                <a:cubicBezTo>
                  <a:pt x="10082477" y="2150583"/>
                  <a:pt x="10083314" y="2108837"/>
                  <a:pt x="10084430" y="2053696"/>
                </a:cubicBezTo>
                <a:close/>
                <a:moveTo>
                  <a:pt x="9625035" y="2029083"/>
                </a:moveTo>
                <a:lnTo>
                  <a:pt x="9599214" y="2046831"/>
                </a:lnTo>
                <a:lnTo>
                  <a:pt x="9621650" y="2081992"/>
                </a:lnTo>
                <a:cubicBezTo>
                  <a:pt x="9610041" y="2090475"/>
                  <a:pt x="9599947" y="2100298"/>
                  <a:pt x="9591368" y="2111460"/>
                </a:cubicBezTo>
                <a:cubicBezTo>
                  <a:pt x="9582789" y="2122622"/>
                  <a:pt x="9575826" y="2135012"/>
                  <a:pt x="9570478" y="2148630"/>
                </a:cubicBezTo>
                <a:lnTo>
                  <a:pt x="9532058" y="2132556"/>
                </a:lnTo>
                <a:lnTo>
                  <a:pt x="9524372" y="2161355"/>
                </a:lnTo>
                <a:lnTo>
                  <a:pt x="9561709" y="2173410"/>
                </a:lnTo>
                <a:cubicBezTo>
                  <a:pt x="9559923" y="2179437"/>
                  <a:pt x="9558640" y="2185744"/>
                  <a:pt x="9557858" y="2192329"/>
                </a:cubicBezTo>
                <a:cubicBezTo>
                  <a:pt x="9557077" y="2198915"/>
                  <a:pt x="9556686" y="2205668"/>
                  <a:pt x="9556686" y="2212589"/>
                </a:cubicBezTo>
                <a:cubicBezTo>
                  <a:pt x="9556686" y="2218839"/>
                  <a:pt x="9557132" y="2225760"/>
                  <a:pt x="9558026" y="2233350"/>
                </a:cubicBezTo>
                <a:cubicBezTo>
                  <a:pt x="9558918" y="2240940"/>
                  <a:pt x="9560370" y="2248865"/>
                  <a:pt x="9562379" y="2257125"/>
                </a:cubicBezTo>
                <a:lnTo>
                  <a:pt x="9524372" y="2265497"/>
                </a:lnTo>
                <a:lnTo>
                  <a:pt x="9530384" y="2294049"/>
                </a:lnTo>
                <a:lnTo>
                  <a:pt x="9572126" y="2280948"/>
                </a:lnTo>
                <a:cubicBezTo>
                  <a:pt x="9576800" y="2291695"/>
                  <a:pt x="9582540" y="2301659"/>
                  <a:pt x="9589343" y="2310840"/>
                </a:cubicBezTo>
                <a:cubicBezTo>
                  <a:pt x="9596147" y="2320020"/>
                  <a:pt x="9604014" y="2328307"/>
                  <a:pt x="9612943" y="2335698"/>
                </a:cubicBezTo>
                <a:lnTo>
                  <a:pt x="9584814" y="2376002"/>
                </a:lnTo>
                <a:lnTo>
                  <a:pt x="9611306" y="2391406"/>
                </a:lnTo>
                <a:lnTo>
                  <a:pt x="9636117" y="2352729"/>
                </a:lnTo>
                <a:cubicBezTo>
                  <a:pt x="9647962" y="2359873"/>
                  <a:pt x="9660312" y="2365119"/>
                  <a:pt x="9673166" y="2368467"/>
                </a:cubicBezTo>
                <a:cubicBezTo>
                  <a:pt x="9686020" y="2371816"/>
                  <a:pt x="9699153" y="2373490"/>
                  <a:pt x="9712565" y="2373490"/>
                </a:cubicBezTo>
                <a:cubicBezTo>
                  <a:pt x="9716126" y="2373490"/>
                  <a:pt x="9720412" y="2373211"/>
                  <a:pt x="9725423" y="2372653"/>
                </a:cubicBezTo>
                <a:cubicBezTo>
                  <a:pt x="9730434" y="2372095"/>
                  <a:pt x="9736281" y="2371258"/>
                  <a:pt x="9742964" y="2370142"/>
                </a:cubicBezTo>
                <a:lnTo>
                  <a:pt x="9748976" y="2409488"/>
                </a:lnTo>
                <a:lnTo>
                  <a:pt x="9779705" y="2401786"/>
                </a:lnTo>
                <a:lnTo>
                  <a:pt x="9770329" y="2361833"/>
                </a:lnTo>
                <a:cubicBezTo>
                  <a:pt x="9788652" y="2354445"/>
                  <a:pt x="9804521" y="2344484"/>
                  <a:pt x="9817934" y="2331949"/>
                </a:cubicBezTo>
                <a:cubicBezTo>
                  <a:pt x="9831348" y="2319414"/>
                  <a:pt x="9842304" y="2304081"/>
                  <a:pt x="9850801" y="2285950"/>
                </a:cubicBezTo>
                <a:lnTo>
                  <a:pt x="9877292" y="2304755"/>
                </a:lnTo>
                <a:lnTo>
                  <a:pt x="9894396" y="2275208"/>
                </a:lnTo>
                <a:lnTo>
                  <a:pt x="9860742" y="2259804"/>
                </a:lnTo>
                <a:cubicBezTo>
                  <a:pt x="9862974" y="2251991"/>
                  <a:pt x="9864649" y="2244177"/>
                  <a:pt x="9865765" y="2236364"/>
                </a:cubicBezTo>
                <a:cubicBezTo>
                  <a:pt x="9866881" y="2228550"/>
                  <a:pt x="9867439" y="2220625"/>
                  <a:pt x="9867439" y="2212589"/>
                </a:cubicBezTo>
                <a:cubicBezTo>
                  <a:pt x="9867439" y="2207231"/>
                  <a:pt x="9867216" y="2202152"/>
                  <a:pt x="9866770" y="2197352"/>
                </a:cubicBezTo>
                <a:cubicBezTo>
                  <a:pt x="9866323" y="2192553"/>
                  <a:pt x="9865765" y="2188032"/>
                  <a:pt x="9865095" y="2183790"/>
                </a:cubicBezTo>
                <a:lnTo>
                  <a:pt x="9907120" y="2172405"/>
                </a:lnTo>
                <a:lnTo>
                  <a:pt x="9899418" y="2138249"/>
                </a:lnTo>
                <a:lnTo>
                  <a:pt x="9858482" y="2156332"/>
                </a:lnTo>
                <a:cubicBezTo>
                  <a:pt x="9852217" y="2140705"/>
                  <a:pt x="9844387" y="2126640"/>
                  <a:pt x="9834992" y="2114139"/>
                </a:cubicBezTo>
                <a:cubicBezTo>
                  <a:pt x="9825596" y="2101637"/>
                  <a:pt x="9814311" y="2090587"/>
                  <a:pt x="9801136" y="2080987"/>
                </a:cubicBezTo>
                <a:lnTo>
                  <a:pt x="9819219" y="2048506"/>
                </a:lnTo>
                <a:lnTo>
                  <a:pt x="9793142" y="2033772"/>
                </a:lnTo>
                <a:lnTo>
                  <a:pt x="9775420" y="2065751"/>
                </a:lnTo>
                <a:cubicBezTo>
                  <a:pt x="9765834" y="2061286"/>
                  <a:pt x="9755860" y="2057882"/>
                  <a:pt x="9745496" y="2055538"/>
                </a:cubicBezTo>
                <a:cubicBezTo>
                  <a:pt x="9735133" y="2053194"/>
                  <a:pt x="9724156" y="2052022"/>
                  <a:pt x="9712565" y="2052022"/>
                </a:cubicBezTo>
                <a:cubicBezTo>
                  <a:pt x="9700939" y="2052022"/>
                  <a:pt x="9689704" y="2053249"/>
                  <a:pt x="9678862" y="2055705"/>
                </a:cubicBezTo>
                <a:cubicBezTo>
                  <a:pt x="9668018" y="2058161"/>
                  <a:pt x="9657456" y="2061844"/>
                  <a:pt x="9647172" y="2066756"/>
                </a:cubicBezTo>
                <a:close/>
                <a:moveTo>
                  <a:pt x="8262960" y="2029083"/>
                </a:moveTo>
                <a:lnTo>
                  <a:pt x="8237139" y="2046831"/>
                </a:lnTo>
                <a:lnTo>
                  <a:pt x="8259575" y="2081992"/>
                </a:lnTo>
                <a:cubicBezTo>
                  <a:pt x="8247966" y="2090475"/>
                  <a:pt x="8237872" y="2100298"/>
                  <a:pt x="8229293" y="2111460"/>
                </a:cubicBezTo>
                <a:cubicBezTo>
                  <a:pt x="8220714" y="2122622"/>
                  <a:pt x="8213751" y="2135012"/>
                  <a:pt x="8208403" y="2148630"/>
                </a:cubicBezTo>
                <a:lnTo>
                  <a:pt x="8169983" y="2132556"/>
                </a:lnTo>
                <a:lnTo>
                  <a:pt x="8162297" y="2161355"/>
                </a:lnTo>
                <a:lnTo>
                  <a:pt x="8199634" y="2173410"/>
                </a:lnTo>
                <a:cubicBezTo>
                  <a:pt x="8197848" y="2179437"/>
                  <a:pt x="8196565" y="2185744"/>
                  <a:pt x="8195783" y="2192329"/>
                </a:cubicBezTo>
                <a:cubicBezTo>
                  <a:pt x="8195002" y="2198915"/>
                  <a:pt x="8194611" y="2205668"/>
                  <a:pt x="8194611" y="2212589"/>
                </a:cubicBezTo>
                <a:cubicBezTo>
                  <a:pt x="8194611" y="2218839"/>
                  <a:pt x="8195058" y="2225760"/>
                  <a:pt x="8195951" y="2233350"/>
                </a:cubicBezTo>
                <a:cubicBezTo>
                  <a:pt x="8196844" y="2240940"/>
                  <a:pt x="8198295" y="2248865"/>
                  <a:pt x="8200304" y="2257125"/>
                </a:cubicBezTo>
                <a:lnTo>
                  <a:pt x="8162297" y="2265497"/>
                </a:lnTo>
                <a:lnTo>
                  <a:pt x="8168309" y="2294049"/>
                </a:lnTo>
                <a:lnTo>
                  <a:pt x="8210052" y="2280948"/>
                </a:lnTo>
                <a:cubicBezTo>
                  <a:pt x="8214726" y="2291695"/>
                  <a:pt x="8220465" y="2301659"/>
                  <a:pt x="8227268" y="2310840"/>
                </a:cubicBezTo>
                <a:cubicBezTo>
                  <a:pt x="8234072" y="2320020"/>
                  <a:pt x="8241939" y="2328307"/>
                  <a:pt x="8250868" y="2335698"/>
                </a:cubicBezTo>
                <a:lnTo>
                  <a:pt x="8222740" y="2376002"/>
                </a:lnTo>
                <a:lnTo>
                  <a:pt x="8249231" y="2391406"/>
                </a:lnTo>
                <a:lnTo>
                  <a:pt x="8274042" y="2352729"/>
                </a:lnTo>
                <a:cubicBezTo>
                  <a:pt x="8285888" y="2359873"/>
                  <a:pt x="8298237" y="2365119"/>
                  <a:pt x="8311091" y="2368467"/>
                </a:cubicBezTo>
                <a:cubicBezTo>
                  <a:pt x="8323945" y="2371816"/>
                  <a:pt x="8337078" y="2373490"/>
                  <a:pt x="8350490" y="2373490"/>
                </a:cubicBezTo>
                <a:cubicBezTo>
                  <a:pt x="8354052" y="2373490"/>
                  <a:pt x="8358338" y="2373211"/>
                  <a:pt x="8363348" y="2372653"/>
                </a:cubicBezTo>
                <a:cubicBezTo>
                  <a:pt x="8368359" y="2372095"/>
                  <a:pt x="8374206" y="2371258"/>
                  <a:pt x="8380889" y="2370142"/>
                </a:cubicBezTo>
                <a:lnTo>
                  <a:pt x="8386901" y="2409488"/>
                </a:lnTo>
                <a:lnTo>
                  <a:pt x="8417630" y="2401786"/>
                </a:lnTo>
                <a:lnTo>
                  <a:pt x="8408254" y="2361833"/>
                </a:lnTo>
                <a:cubicBezTo>
                  <a:pt x="8426577" y="2354445"/>
                  <a:pt x="8442446" y="2344484"/>
                  <a:pt x="8455860" y="2331949"/>
                </a:cubicBezTo>
                <a:cubicBezTo>
                  <a:pt x="8469273" y="2319414"/>
                  <a:pt x="8480229" y="2304081"/>
                  <a:pt x="8488726" y="2285950"/>
                </a:cubicBezTo>
                <a:lnTo>
                  <a:pt x="8515217" y="2304755"/>
                </a:lnTo>
                <a:lnTo>
                  <a:pt x="8532321" y="2275208"/>
                </a:lnTo>
                <a:lnTo>
                  <a:pt x="8498667" y="2259804"/>
                </a:lnTo>
                <a:cubicBezTo>
                  <a:pt x="8500900" y="2251991"/>
                  <a:pt x="8502574" y="2244177"/>
                  <a:pt x="8503690" y="2236364"/>
                </a:cubicBezTo>
                <a:cubicBezTo>
                  <a:pt x="8504806" y="2228550"/>
                  <a:pt x="8505364" y="2220625"/>
                  <a:pt x="8505364" y="2212589"/>
                </a:cubicBezTo>
                <a:cubicBezTo>
                  <a:pt x="8505364" y="2207231"/>
                  <a:pt x="8505141" y="2202152"/>
                  <a:pt x="8504695" y="2197352"/>
                </a:cubicBezTo>
                <a:cubicBezTo>
                  <a:pt x="8504248" y="2192553"/>
                  <a:pt x="8503690" y="2188032"/>
                  <a:pt x="8503020" y="2183790"/>
                </a:cubicBezTo>
                <a:lnTo>
                  <a:pt x="8545046" y="2172405"/>
                </a:lnTo>
                <a:lnTo>
                  <a:pt x="8537344" y="2138249"/>
                </a:lnTo>
                <a:lnTo>
                  <a:pt x="8496407" y="2156332"/>
                </a:lnTo>
                <a:cubicBezTo>
                  <a:pt x="8490142" y="2140705"/>
                  <a:pt x="8482312" y="2126640"/>
                  <a:pt x="8472917" y="2114139"/>
                </a:cubicBezTo>
                <a:cubicBezTo>
                  <a:pt x="8463521" y="2101637"/>
                  <a:pt x="8452236" y="2090587"/>
                  <a:pt x="8439061" y="2080987"/>
                </a:cubicBezTo>
                <a:lnTo>
                  <a:pt x="8457144" y="2048506"/>
                </a:lnTo>
                <a:lnTo>
                  <a:pt x="8431067" y="2033772"/>
                </a:lnTo>
                <a:lnTo>
                  <a:pt x="8413345" y="2065751"/>
                </a:lnTo>
                <a:cubicBezTo>
                  <a:pt x="8403760" y="2061286"/>
                  <a:pt x="8393785" y="2057882"/>
                  <a:pt x="8383422" y="2055538"/>
                </a:cubicBezTo>
                <a:cubicBezTo>
                  <a:pt x="8373058" y="2053194"/>
                  <a:pt x="8362081" y="2052022"/>
                  <a:pt x="8350490" y="2052022"/>
                </a:cubicBezTo>
                <a:cubicBezTo>
                  <a:pt x="8338864" y="2052022"/>
                  <a:pt x="8327630" y="2053249"/>
                  <a:pt x="8316787" y="2055705"/>
                </a:cubicBezTo>
                <a:cubicBezTo>
                  <a:pt x="8305944" y="2058161"/>
                  <a:pt x="8295381" y="2061844"/>
                  <a:pt x="8285098" y="2066756"/>
                </a:cubicBezTo>
                <a:close/>
                <a:moveTo>
                  <a:pt x="10603804" y="2021884"/>
                </a:moveTo>
                <a:lnTo>
                  <a:pt x="10602799" y="2055370"/>
                </a:lnTo>
                <a:cubicBezTo>
                  <a:pt x="10594316" y="2056710"/>
                  <a:pt x="10586000" y="2058998"/>
                  <a:pt x="10577852" y="2062235"/>
                </a:cubicBezTo>
                <a:cubicBezTo>
                  <a:pt x="10569703" y="2065472"/>
                  <a:pt x="10561722" y="2069434"/>
                  <a:pt x="10553909" y="2074123"/>
                </a:cubicBezTo>
                <a:lnTo>
                  <a:pt x="10541854" y="2046329"/>
                </a:lnTo>
                <a:lnTo>
                  <a:pt x="10519083" y="2058049"/>
                </a:lnTo>
                <a:lnTo>
                  <a:pt x="10533482" y="2090531"/>
                </a:lnTo>
                <a:cubicBezTo>
                  <a:pt x="10527232" y="2096335"/>
                  <a:pt x="10520758" y="2103144"/>
                  <a:pt x="10514060" y="2110958"/>
                </a:cubicBezTo>
                <a:cubicBezTo>
                  <a:pt x="10507363" y="2118771"/>
                  <a:pt x="10500442" y="2127701"/>
                  <a:pt x="10493299" y="2137747"/>
                </a:cubicBezTo>
                <a:lnTo>
                  <a:pt x="10490620" y="2038962"/>
                </a:lnTo>
                <a:lnTo>
                  <a:pt x="10437544" y="2049845"/>
                </a:lnTo>
                <a:lnTo>
                  <a:pt x="10385473" y="2364951"/>
                </a:lnTo>
                <a:lnTo>
                  <a:pt x="10500331" y="2382197"/>
                </a:lnTo>
                <a:lnTo>
                  <a:pt x="10495308" y="2198022"/>
                </a:lnTo>
                <a:cubicBezTo>
                  <a:pt x="10512721" y="2168554"/>
                  <a:pt x="10529241" y="2146397"/>
                  <a:pt x="10544868" y="2131552"/>
                </a:cubicBezTo>
                <a:cubicBezTo>
                  <a:pt x="10560494" y="2116706"/>
                  <a:pt x="10575228" y="2109283"/>
                  <a:pt x="10589070" y="2109283"/>
                </a:cubicBezTo>
                <a:cubicBezTo>
                  <a:pt x="10601571" y="2109283"/>
                  <a:pt x="10610947" y="2111620"/>
                  <a:pt x="10617198" y="2116294"/>
                </a:cubicBezTo>
                <a:cubicBezTo>
                  <a:pt x="10623449" y="2120969"/>
                  <a:pt x="10626574" y="2127868"/>
                  <a:pt x="10626574" y="2136993"/>
                </a:cubicBezTo>
                <a:cubicBezTo>
                  <a:pt x="10626574" y="2141444"/>
                  <a:pt x="10625737" y="2145895"/>
                  <a:pt x="10624063" y="2150346"/>
                </a:cubicBezTo>
                <a:cubicBezTo>
                  <a:pt x="10622388" y="2154797"/>
                  <a:pt x="10619765" y="2159248"/>
                  <a:pt x="10616194" y="2163699"/>
                </a:cubicBezTo>
                <a:lnTo>
                  <a:pt x="10633287" y="2187306"/>
                </a:lnTo>
                <a:cubicBezTo>
                  <a:pt x="10638879" y="2184373"/>
                  <a:pt x="10643968" y="2181439"/>
                  <a:pt x="10648555" y="2178506"/>
                </a:cubicBezTo>
                <a:cubicBezTo>
                  <a:pt x="10653142" y="2175572"/>
                  <a:pt x="10657225" y="2172422"/>
                  <a:pt x="10660804" y="2169056"/>
                </a:cubicBezTo>
                <a:lnTo>
                  <a:pt x="10686311" y="2189650"/>
                </a:lnTo>
                <a:lnTo>
                  <a:pt x="10704430" y="2171735"/>
                </a:lnTo>
                <a:lnTo>
                  <a:pt x="10675632" y="2151309"/>
                </a:lnTo>
                <a:cubicBezTo>
                  <a:pt x="10678087" y="2147067"/>
                  <a:pt x="10679929" y="2142435"/>
                  <a:pt x="10681157" y="2137412"/>
                </a:cubicBezTo>
                <a:cubicBezTo>
                  <a:pt x="10682385" y="2132389"/>
                  <a:pt x="10682999" y="2126975"/>
                  <a:pt x="10682999" y="2121171"/>
                </a:cubicBezTo>
                <a:cubicBezTo>
                  <a:pt x="10682999" y="2119162"/>
                  <a:pt x="10682887" y="2116371"/>
                  <a:pt x="10682664" y="2112799"/>
                </a:cubicBezTo>
                <a:cubicBezTo>
                  <a:pt x="10682440" y="2109227"/>
                  <a:pt x="10682329" y="2106549"/>
                  <a:pt x="10682329" y="2104763"/>
                </a:cubicBezTo>
                <a:lnTo>
                  <a:pt x="10714811" y="2092707"/>
                </a:lnTo>
                <a:lnTo>
                  <a:pt x="10706104" y="2068367"/>
                </a:lnTo>
                <a:lnTo>
                  <a:pt x="10675569" y="2084373"/>
                </a:lnTo>
                <a:cubicBezTo>
                  <a:pt x="10670870" y="2075261"/>
                  <a:pt x="10664103" y="2068205"/>
                  <a:pt x="10655268" y="2063203"/>
                </a:cubicBezTo>
                <a:cubicBezTo>
                  <a:pt x="10646432" y="2058201"/>
                  <a:pt x="10635752" y="2055367"/>
                  <a:pt x="10623226" y="2054701"/>
                </a:cubicBezTo>
                <a:lnTo>
                  <a:pt x="10628248" y="2024228"/>
                </a:lnTo>
                <a:close/>
                <a:moveTo>
                  <a:pt x="8813104" y="2021884"/>
                </a:moveTo>
                <a:lnTo>
                  <a:pt x="8812099" y="2055370"/>
                </a:lnTo>
                <a:cubicBezTo>
                  <a:pt x="8803616" y="2056710"/>
                  <a:pt x="8795300" y="2058998"/>
                  <a:pt x="8787152" y="2062235"/>
                </a:cubicBezTo>
                <a:cubicBezTo>
                  <a:pt x="8779003" y="2065472"/>
                  <a:pt x="8771022" y="2069434"/>
                  <a:pt x="8763209" y="2074123"/>
                </a:cubicBezTo>
                <a:lnTo>
                  <a:pt x="8751154" y="2046329"/>
                </a:lnTo>
                <a:lnTo>
                  <a:pt x="8728383" y="2058049"/>
                </a:lnTo>
                <a:lnTo>
                  <a:pt x="8742782" y="2090531"/>
                </a:lnTo>
                <a:cubicBezTo>
                  <a:pt x="8736532" y="2096335"/>
                  <a:pt x="8730057" y="2103144"/>
                  <a:pt x="8723360" y="2110958"/>
                </a:cubicBezTo>
                <a:cubicBezTo>
                  <a:pt x="8716663" y="2118771"/>
                  <a:pt x="8709742" y="2127701"/>
                  <a:pt x="8702599" y="2137747"/>
                </a:cubicBezTo>
                <a:lnTo>
                  <a:pt x="8699920" y="2038962"/>
                </a:lnTo>
                <a:lnTo>
                  <a:pt x="8646844" y="2049845"/>
                </a:lnTo>
                <a:lnTo>
                  <a:pt x="8594773" y="2364951"/>
                </a:lnTo>
                <a:lnTo>
                  <a:pt x="8709631" y="2382197"/>
                </a:lnTo>
                <a:lnTo>
                  <a:pt x="8704608" y="2198022"/>
                </a:lnTo>
                <a:cubicBezTo>
                  <a:pt x="8722021" y="2168554"/>
                  <a:pt x="8738541" y="2146397"/>
                  <a:pt x="8754168" y="2131552"/>
                </a:cubicBezTo>
                <a:cubicBezTo>
                  <a:pt x="8769794" y="2116706"/>
                  <a:pt x="8784528" y="2109283"/>
                  <a:pt x="8798370" y="2109283"/>
                </a:cubicBezTo>
                <a:cubicBezTo>
                  <a:pt x="8810871" y="2109283"/>
                  <a:pt x="8820247" y="2111620"/>
                  <a:pt x="8826498" y="2116294"/>
                </a:cubicBezTo>
                <a:cubicBezTo>
                  <a:pt x="8832749" y="2120969"/>
                  <a:pt x="8835874" y="2127868"/>
                  <a:pt x="8835874" y="2136993"/>
                </a:cubicBezTo>
                <a:cubicBezTo>
                  <a:pt x="8835874" y="2141444"/>
                  <a:pt x="8835037" y="2145895"/>
                  <a:pt x="8833363" y="2150346"/>
                </a:cubicBezTo>
                <a:cubicBezTo>
                  <a:pt x="8831688" y="2154797"/>
                  <a:pt x="8829065" y="2159248"/>
                  <a:pt x="8825494" y="2163699"/>
                </a:cubicBezTo>
                <a:lnTo>
                  <a:pt x="8842587" y="2187306"/>
                </a:lnTo>
                <a:cubicBezTo>
                  <a:pt x="8848179" y="2184373"/>
                  <a:pt x="8853268" y="2181439"/>
                  <a:pt x="8857855" y="2178506"/>
                </a:cubicBezTo>
                <a:cubicBezTo>
                  <a:pt x="8862442" y="2175572"/>
                  <a:pt x="8866525" y="2172422"/>
                  <a:pt x="8870104" y="2169056"/>
                </a:cubicBezTo>
                <a:lnTo>
                  <a:pt x="8895611" y="2189650"/>
                </a:lnTo>
                <a:lnTo>
                  <a:pt x="8913730" y="2171735"/>
                </a:lnTo>
                <a:lnTo>
                  <a:pt x="8884932" y="2151309"/>
                </a:lnTo>
                <a:cubicBezTo>
                  <a:pt x="8887387" y="2147067"/>
                  <a:pt x="8889229" y="2142435"/>
                  <a:pt x="8890457" y="2137412"/>
                </a:cubicBezTo>
                <a:cubicBezTo>
                  <a:pt x="8891685" y="2132389"/>
                  <a:pt x="8892299" y="2126975"/>
                  <a:pt x="8892299" y="2121171"/>
                </a:cubicBezTo>
                <a:cubicBezTo>
                  <a:pt x="8892299" y="2119162"/>
                  <a:pt x="8892187" y="2116371"/>
                  <a:pt x="8891964" y="2112799"/>
                </a:cubicBezTo>
                <a:cubicBezTo>
                  <a:pt x="8891741" y="2109227"/>
                  <a:pt x="8891629" y="2106549"/>
                  <a:pt x="8891629" y="2104763"/>
                </a:cubicBezTo>
                <a:lnTo>
                  <a:pt x="8924111" y="2092707"/>
                </a:lnTo>
                <a:lnTo>
                  <a:pt x="8915404" y="2068367"/>
                </a:lnTo>
                <a:lnTo>
                  <a:pt x="8884869" y="2084373"/>
                </a:lnTo>
                <a:cubicBezTo>
                  <a:pt x="8880170" y="2075261"/>
                  <a:pt x="8873403" y="2068205"/>
                  <a:pt x="8864568" y="2063203"/>
                </a:cubicBezTo>
                <a:cubicBezTo>
                  <a:pt x="8855732" y="2058201"/>
                  <a:pt x="8845052" y="2055367"/>
                  <a:pt x="8832526" y="2054701"/>
                </a:cubicBezTo>
                <a:lnTo>
                  <a:pt x="8837548" y="2024228"/>
                </a:lnTo>
                <a:close/>
                <a:moveTo>
                  <a:pt x="8151377" y="1774420"/>
                </a:moveTo>
                <a:cubicBezTo>
                  <a:pt x="8121462" y="1774420"/>
                  <a:pt x="8096292" y="1781061"/>
                  <a:pt x="8075865" y="1794344"/>
                </a:cubicBezTo>
                <a:cubicBezTo>
                  <a:pt x="8055438" y="1807627"/>
                  <a:pt x="8039644" y="1827440"/>
                  <a:pt x="8028482" y="1853783"/>
                </a:cubicBezTo>
                <a:cubicBezTo>
                  <a:pt x="8021785" y="1869633"/>
                  <a:pt x="8016650" y="1890729"/>
                  <a:pt x="8013078" y="1917072"/>
                </a:cubicBezTo>
                <a:cubicBezTo>
                  <a:pt x="8009506" y="1943414"/>
                  <a:pt x="8007162" y="1974445"/>
                  <a:pt x="8006046" y="2010164"/>
                </a:cubicBezTo>
                <a:lnTo>
                  <a:pt x="7944431" y="2020210"/>
                </a:lnTo>
                <a:lnTo>
                  <a:pt x="7948115" y="2053026"/>
                </a:lnTo>
                <a:lnTo>
                  <a:pt x="8006046" y="2048003"/>
                </a:lnTo>
                <a:lnTo>
                  <a:pt x="8004372" y="2077806"/>
                </a:lnTo>
                <a:lnTo>
                  <a:pt x="7933381" y="2085508"/>
                </a:lnTo>
                <a:lnTo>
                  <a:pt x="7943427" y="2119664"/>
                </a:lnTo>
                <a:lnTo>
                  <a:pt x="8003702" y="2115311"/>
                </a:lnTo>
                <a:lnTo>
                  <a:pt x="7996335" y="2327112"/>
                </a:lnTo>
                <a:lnTo>
                  <a:pt x="7920656" y="2334824"/>
                </a:lnTo>
                <a:lnTo>
                  <a:pt x="7902573" y="2427069"/>
                </a:lnTo>
                <a:lnTo>
                  <a:pt x="8023124" y="2409823"/>
                </a:lnTo>
                <a:lnTo>
                  <a:pt x="8046878" y="2111957"/>
                </a:lnTo>
                <a:lnTo>
                  <a:pt x="8140881" y="2105935"/>
                </a:lnTo>
                <a:lnTo>
                  <a:pt x="8144564" y="2062402"/>
                </a:lnTo>
                <a:lnTo>
                  <a:pt x="8050222" y="2072448"/>
                </a:lnTo>
                <a:cubicBezTo>
                  <a:pt x="8051338" y="2063742"/>
                  <a:pt x="8052174" y="2056989"/>
                  <a:pt x="8052731" y="2052189"/>
                </a:cubicBezTo>
                <a:cubicBezTo>
                  <a:pt x="8053287" y="2047389"/>
                  <a:pt x="8053565" y="2044320"/>
                  <a:pt x="8053565" y="2042980"/>
                </a:cubicBezTo>
                <a:lnTo>
                  <a:pt x="8152925" y="2032265"/>
                </a:lnTo>
                <a:lnTo>
                  <a:pt x="8154600" y="1986054"/>
                </a:lnTo>
                <a:lnTo>
                  <a:pt x="8060592" y="2001457"/>
                </a:lnTo>
                <a:cubicBezTo>
                  <a:pt x="8064607" y="1984491"/>
                  <a:pt x="8069235" y="1968641"/>
                  <a:pt x="8074476" y="1953907"/>
                </a:cubicBezTo>
                <a:cubicBezTo>
                  <a:pt x="8079717" y="1939173"/>
                  <a:pt x="8085906" y="1926001"/>
                  <a:pt x="8093042" y="1914393"/>
                </a:cubicBezTo>
                <a:cubicBezTo>
                  <a:pt x="8103524" y="1897426"/>
                  <a:pt x="8114732" y="1884646"/>
                  <a:pt x="8126665" y="1876051"/>
                </a:cubicBezTo>
                <a:cubicBezTo>
                  <a:pt x="8138598" y="1867456"/>
                  <a:pt x="8151366" y="1863159"/>
                  <a:pt x="8164970" y="1863159"/>
                </a:cubicBezTo>
                <a:cubicBezTo>
                  <a:pt x="8168092" y="1863159"/>
                  <a:pt x="8172273" y="1864052"/>
                  <a:pt x="8177514" y="1865838"/>
                </a:cubicBezTo>
                <a:cubicBezTo>
                  <a:pt x="8182755" y="1867624"/>
                  <a:pt x="8189056" y="1870191"/>
                  <a:pt x="8196416" y="1873539"/>
                </a:cubicBezTo>
                <a:lnTo>
                  <a:pt x="8233418" y="1803051"/>
                </a:lnTo>
                <a:cubicBezTo>
                  <a:pt x="8219800" y="1793730"/>
                  <a:pt x="8206183" y="1786628"/>
                  <a:pt x="8192565" y="1781745"/>
                </a:cubicBezTo>
                <a:cubicBezTo>
                  <a:pt x="8178947" y="1776862"/>
                  <a:pt x="8165218" y="1774420"/>
                  <a:pt x="8151377" y="1774420"/>
                </a:cubicBezTo>
                <a:close/>
                <a:moveTo>
                  <a:pt x="9993105" y="1554262"/>
                </a:moveTo>
                <a:cubicBezTo>
                  <a:pt x="10000472" y="1554262"/>
                  <a:pt x="10006946" y="1556885"/>
                  <a:pt x="10012527" y="1562131"/>
                </a:cubicBezTo>
                <a:cubicBezTo>
                  <a:pt x="10018108" y="1567378"/>
                  <a:pt x="10020899" y="1573796"/>
                  <a:pt x="10020899" y="1581386"/>
                </a:cubicBezTo>
                <a:cubicBezTo>
                  <a:pt x="10020899" y="1589200"/>
                  <a:pt x="10018108" y="1595729"/>
                  <a:pt x="10012527" y="1600976"/>
                </a:cubicBezTo>
                <a:cubicBezTo>
                  <a:pt x="10006946" y="1606222"/>
                  <a:pt x="10000472" y="1608845"/>
                  <a:pt x="9993105" y="1608845"/>
                </a:cubicBezTo>
                <a:cubicBezTo>
                  <a:pt x="9983729" y="1608845"/>
                  <a:pt x="9976753" y="1606557"/>
                  <a:pt x="9972176" y="1601980"/>
                </a:cubicBezTo>
                <a:cubicBezTo>
                  <a:pt x="9967600" y="1597404"/>
                  <a:pt x="9965312" y="1590539"/>
                  <a:pt x="9965312" y="1581386"/>
                </a:cubicBezTo>
                <a:cubicBezTo>
                  <a:pt x="9965312" y="1572456"/>
                  <a:pt x="9967600" y="1565703"/>
                  <a:pt x="9972176" y="1561127"/>
                </a:cubicBezTo>
                <a:cubicBezTo>
                  <a:pt x="9976753" y="1556550"/>
                  <a:pt x="9983729" y="1554262"/>
                  <a:pt x="9993105" y="1554262"/>
                </a:cubicBezTo>
                <a:close/>
                <a:moveTo>
                  <a:pt x="9584144" y="1552588"/>
                </a:moveTo>
                <a:cubicBezTo>
                  <a:pt x="9592850" y="1552588"/>
                  <a:pt x="9600162" y="1555602"/>
                  <a:pt x="9606078" y="1561629"/>
                </a:cubicBezTo>
                <a:cubicBezTo>
                  <a:pt x="9611994" y="1567657"/>
                  <a:pt x="9614952" y="1574912"/>
                  <a:pt x="9614952" y="1583395"/>
                </a:cubicBezTo>
                <a:cubicBezTo>
                  <a:pt x="9614952" y="1591878"/>
                  <a:pt x="9611994" y="1599078"/>
                  <a:pt x="9606078" y="1604994"/>
                </a:cubicBezTo>
                <a:cubicBezTo>
                  <a:pt x="9600162" y="1610910"/>
                  <a:pt x="9592850" y="1613868"/>
                  <a:pt x="9584144" y="1613868"/>
                </a:cubicBezTo>
                <a:cubicBezTo>
                  <a:pt x="9575661" y="1613868"/>
                  <a:pt x="9568350" y="1610966"/>
                  <a:pt x="9562210" y="1605161"/>
                </a:cubicBezTo>
                <a:cubicBezTo>
                  <a:pt x="9556072" y="1599357"/>
                  <a:pt x="9553002" y="1592102"/>
                  <a:pt x="9553002" y="1583395"/>
                </a:cubicBezTo>
                <a:cubicBezTo>
                  <a:pt x="9553002" y="1574466"/>
                  <a:pt x="9556072" y="1567099"/>
                  <a:pt x="9562210" y="1561294"/>
                </a:cubicBezTo>
                <a:cubicBezTo>
                  <a:pt x="9568350" y="1555490"/>
                  <a:pt x="9575661" y="1552588"/>
                  <a:pt x="9584144" y="1552588"/>
                </a:cubicBezTo>
                <a:close/>
                <a:moveTo>
                  <a:pt x="8622157" y="1479922"/>
                </a:moveTo>
                <a:cubicBezTo>
                  <a:pt x="8630193" y="1479922"/>
                  <a:pt x="8636165" y="1481932"/>
                  <a:pt x="8640072" y="1485950"/>
                </a:cubicBezTo>
                <a:cubicBezTo>
                  <a:pt x="8643978" y="1489968"/>
                  <a:pt x="8645932" y="1495884"/>
                  <a:pt x="8645932" y="1503698"/>
                </a:cubicBezTo>
                <a:cubicBezTo>
                  <a:pt x="8645932" y="1511734"/>
                  <a:pt x="8643978" y="1517706"/>
                  <a:pt x="8640072" y="1521613"/>
                </a:cubicBezTo>
                <a:cubicBezTo>
                  <a:pt x="8636165" y="1525520"/>
                  <a:pt x="8630193" y="1527473"/>
                  <a:pt x="8622157" y="1527473"/>
                </a:cubicBezTo>
                <a:cubicBezTo>
                  <a:pt x="8614120" y="1527473"/>
                  <a:pt x="8608036" y="1525520"/>
                  <a:pt x="8603907" y="1521613"/>
                </a:cubicBezTo>
                <a:cubicBezTo>
                  <a:pt x="8599777" y="1517706"/>
                  <a:pt x="8597711" y="1511734"/>
                  <a:pt x="8597711" y="1503698"/>
                </a:cubicBezTo>
                <a:cubicBezTo>
                  <a:pt x="8597711" y="1495884"/>
                  <a:pt x="8599777" y="1489968"/>
                  <a:pt x="8603907" y="1485950"/>
                </a:cubicBezTo>
                <a:cubicBezTo>
                  <a:pt x="8608036" y="1481932"/>
                  <a:pt x="8614120" y="1479922"/>
                  <a:pt x="8622157" y="1479922"/>
                </a:cubicBezTo>
                <a:close/>
                <a:moveTo>
                  <a:pt x="9987078" y="1478248"/>
                </a:moveTo>
                <a:cubicBezTo>
                  <a:pt x="9994221" y="1478248"/>
                  <a:pt x="9999579" y="1480090"/>
                  <a:pt x="10003151" y="1483773"/>
                </a:cubicBezTo>
                <a:cubicBezTo>
                  <a:pt x="10006723" y="1487457"/>
                  <a:pt x="10008509" y="1492759"/>
                  <a:pt x="10008509" y="1499679"/>
                </a:cubicBezTo>
                <a:cubicBezTo>
                  <a:pt x="10008509" y="1507046"/>
                  <a:pt x="10006723" y="1512572"/>
                  <a:pt x="10003151" y="1516255"/>
                </a:cubicBezTo>
                <a:cubicBezTo>
                  <a:pt x="9999579" y="1519939"/>
                  <a:pt x="9994221" y="1521780"/>
                  <a:pt x="9987078" y="1521780"/>
                </a:cubicBezTo>
                <a:cubicBezTo>
                  <a:pt x="9979934" y="1521780"/>
                  <a:pt x="9974520" y="1519939"/>
                  <a:pt x="9970837" y="1516255"/>
                </a:cubicBezTo>
                <a:cubicBezTo>
                  <a:pt x="9967153" y="1512572"/>
                  <a:pt x="9965312" y="1507046"/>
                  <a:pt x="9965312" y="1499679"/>
                </a:cubicBezTo>
                <a:cubicBezTo>
                  <a:pt x="9965312" y="1492759"/>
                  <a:pt x="9967153" y="1487457"/>
                  <a:pt x="9970837" y="1483773"/>
                </a:cubicBezTo>
                <a:cubicBezTo>
                  <a:pt x="9974520" y="1480090"/>
                  <a:pt x="9979934" y="1478248"/>
                  <a:pt x="9987078" y="1478248"/>
                </a:cubicBezTo>
                <a:close/>
                <a:moveTo>
                  <a:pt x="9577447" y="1468872"/>
                </a:moveTo>
                <a:cubicBezTo>
                  <a:pt x="9585484" y="1468872"/>
                  <a:pt x="9591455" y="1470881"/>
                  <a:pt x="9595362" y="1474900"/>
                </a:cubicBezTo>
                <a:cubicBezTo>
                  <a:pt x="9599269" y="1478918"/>
                  <a:pt x="9601222" y="1484945"/>
                  <a:pt x="9601222" y="1492982"/>
                </a:cubicBezTo>
                <a:cubicBezTo>
                  <a:pt x="9601222" y="1501019"/>
                  <a:pt x="9599269" y="1506991"/>
                  <a:pt x="9595362" y="1510897"/>
                </a:cubicBezTo>
                <a:cubicBezTo>
                  <a:pt x="9591455" y="1514804"/>
                  <a:pt x="9585484" y="1516757"/>
                  <a:pt x="9577447" y="1516757"/>
                </a:cubicBezTo>
                <a:cubicBezTo>
                  <a:pt x="9569410" y="1516757"/>
                  <a:pt x="9563327" y="1514804"/>
                  <a:pt x="9559197" y="1510897"/>
                </a:cubicBezTo>
                <a:cubicBezTo>
                  <a:pt x="9555067" y="1506991"/>
                  <a:pt x="9553002" y="1501019"/>
                  <a:pt x="9553002" y="1492982"/>
                </a:cubicBezTo>
                <a:cubicBezTo>
                  <a:pt x="9553002" y="1484945"/>
                  <a:pt x="9555067" y="1478918"/>
                  <a:pt x="9559197" y="1474900"/>
                </a:cubicBezTo>
                <a:cubicBezTo>
                  <a:pt x="9563327" y="1470881"/>
                  <a:pt x="9569410" y="1468872"/>
                  <a:pt x="9577447" y="1468872"/>
                </a:cubicBezTo>
                <a:close/>
                <a:moveTo>
                  <a:pt x="9510139" y="1465691"/>
                </a:moveTo>
                <a:cubicBezTo>
                  <a:pt x="9514102" y="1485113"/>
                  <a:pt x="9517018" y="1504758"/>
                  <a:pt x="9518888" y="1524627"/>
                </a:cubicBezTo>
                <a:cubicBezTo>
                  <a:pt x="9520757" y="1544495"/>
                  <a:pt x="9521692" y="1564587"/>
                  <a:pt x="9521692" y="1584902"/>
                </a:cubicBezTo>
                <a:cubicBezTo>
                  <a:pt x="9521692" y="1592716"/>
                  <a:pt x="9521636" y="1600529"/>
                  <a:pt x="9521525" y="1608343"/>
                </a:cubicBezTo>
                <a:cubicBezTo>
                  <a:pt x="9521413" y="1616156"/>
                  <a:pt x="9521134" y="1624081"/>
                  <a:pt x="9520688" y="1632118"/>
                </a:cubicBezTo>
                <a:cubicBezTo>
                  <a:pt x="9512892" y="1636583"/>
                  <a:pt x="9502533" y="1639820"/>
                  <a:pt x="9489613" y="1641829"/>
                </a:cubicBezTo>
                <a:cubicBezTo>
                  <a:pt x="9476693" y="1643838"/>
                  <a:pt x="9461322" y="1644843"/>
                  <a:pt x="9443502" y="1644843"/>
                </a:cubicBezTo>
                <a:lnTo>
                  <a:pt x="9409178" y="1506544"/>
                </a:lnTo>
                <a:cubicBezTo>
                  <a:pt x="9421700" y="1498954"/>
                  <a:pt x="9436403" y="1491754"/>
                  <a:pt x="9453286" y="1484945"/>
                </a:cubicBezTo>
                <a:cubicBezTo>
                  <a:pt x="9470168" y="1478137"/>
                  <a:pt x="9489120" y="1471718"/>
                  <a:pt x="9510139" y="1465691"/>
                </a:cubicBezTo>
                <a:close/>
                <a:moveTo>
                  <a:pt x="9119726" y="1405583"/>
                </a:moveTo>
                <a:cubicBezTo>
                  <a:pt x="9104099" y="1430363"/>
                  <a:pt x="9089979" y="1457710"/>
                  <a:pt x="9077366" y="1487624"/>
                </a:cubicBezTo>
                <a:cubicBezTo>
                  <a:pt x="9064753" y="1517539"/>
                  <a:pt x="9053535" y="1550021"/>
                  <a:pt x="9043712" y="1585070"/>
                </a:cubicBezTo>
                <a:lnTo>
                  <a:pt x="9074854" y="1596790"/>
                </a:lnTo>
                <a:cubicBezTo>
                  <a:pt x="9079766" y="1566429"/>
                  <a:pt x="9086965" y="1536570"/>
                  <a:pt x="9096453" y="1507214"/>
                </a:cubicBezTo>
                <a:cubicBezTo>
                  <a:pt x="9105941" y="1477857"/>
                  <a:pt x="9117717" y="1449003"/>
                  <a:pt x="9131781" y="1420652"/>
                </a:cubicBezTo>
                <a:close/>
                <a:moveTo>
                  <a:pt x="11250163" y="1398048"/>
                </a:moveTo>
                <a:cubicBezTo>
                  <a:pt x="11263307" y="1398048"/>
                  <a:pt x="11274779" y="1401002"/>
                  <a:pt x="11284581" y="1406909"/>
                </a:cubicBezTo>
                <a:cubicBezTo>
                  <a:pt x="11294383" y="1412816"/>
                  <a:pt x="11302847" y="1421675"/>
                  <a:pt x="11309973" y="1433486"/>
                </a:cubicBezTo>
                <a:cubicBezTo>
                  <a:pt x="11315987" y="1443295"/>
                  <a:pt x="11320330" y="1454106"/>
                  <a:pt x="11323004" y="1465918"/>
                </a:cubicBezTo>
                <a:cubicBezTo>
                  <a:pt x="11325678" y="1477731"/>
                  <a:pt x="11327014" y="1490659"/>
                  <a:pt x="11327014" y="1504702"/>
                </a:cubicBezTo>
                <a:cubicBezTo>
                  <a:pt x="11327014" y="1519234"/>
                  <a:pt x="11325567" y="1532481"/>
                  <a:pt x="11322672" y="1544444"/>
                </a:cubicBezTo>
                <a:cubicBezTo>
                  <a:pt x="11319776" y="1556406"/>
                  <a:pt x="11315655" y="1567194"/>
                  <a:pt x="11310308" y="1576808"/>
                </a:cubicBezTo>
                <a:cubicBezTo>
                  <a:pt x="11303624" y="1588884"/>
                  <a:pt x="11295271" y="1597828"/>
                  <a:pt x="11285248" y="1603641"/>
                </a:cubicBezTo>
                <a:cubicBezTo>
                  <a:pt x="11275225" y="1609454"/>
                  <a:pt x="11263530" y="1612361"/>
                  <a:pt x="11250163" y="1612361"/>
                </a:cubicBezTo>
                <a:cubicBezTo>
                  <a:pt x="11237188" y="1612361"/>
                  <a:pt x="11225665" y="1609454"/>
                  <a:pt x="11215596" y="1603641"/>
                </a:cubicBezTo>
                <a:cubicBezTo>
                  <a:pt x="11205528" y="1597828"/>
                  <a:pt x="11197026" y="1588884"/>
                  <a:pt x="11190092" y="1576808"/>
                </a:cubicBezTo>
                <a:cubicBezTo>
                  <a:pt x="11184497" y="1567194"/>
                  <a:pt x="11180302" y="1556406"/>
                  <a:pt x="11177506" y="1544444"/>
                </a:cubicBezTo>
                <a:cubicBezTo>
                  <a:pt x="11174710" y="1532481"/>
                  <a:pt x="11173312" y="1519234"/>
                  <a:pt x="11173312" y="1504702"/>
                </a:cubicBezTo>
                <a:cubicBezTo>
                  <a:pt x="11173312" y="1491106"/>
                  <a:pt x="11174710" y="1478345"/>
                  <a:pt x="11177506" y="1466421"/>
                </a:cubicBezTo>
                <a:cubicBezTo>
                  <a:pt x="11180302" y="1454496"/>
                  <a:pt x="11184608" y="1443630"/>
                  <a:pt x="11190427" y="1433821"/>
                </a:cubicBezTo>
                <a:cubicBezTo>
                  <a:pt x="11197361" y="1421787"/>
                  <a:pt x="11205863" y="1412816"/>
                  <a:pt x="11215932" y="1406909"/>
                </a:cubicBezTo>
                <a:cubicBezTo>
                  <a:pt x="11226000" y="1401002"/>
                  <a:pt x="11237410" y="1398048"/>
                  <a:pt x="11250163" y="1398048"/>
                </a:cubicBezTo>
                <a:close/>
                <a:moveTo>
                  <a:pt x="10295885" y="1377622"/>
                </a:moveTo>
                <a:cubicBezTo>
                  <a:pt x="10304584" y="1377622"/>
                  <a:pt x="10311108" y="1379687"/>
                  <a:pt x="10315456" y="1383817"/>
                </a:cubicBezTo>
                <a:cubicBezTo>
                  <a:pt x="10319804" y="1387947"/>
                  <a:pt x="10321978" y="1394030"/>
                  <a:pt x="10321978" y="1402067"/>
                </a:cubicBezTo>
                <a:cubicBezTo>
                  <a:pt x="10321978" y="1413229"/>
                  <a:pt x="10318689" y="1424391"/>
                  <a:pt x="10312110" y="1435553"/>
                </a:cubicBezTo>
                <a:cubicBezTo>
                  <a:pt x="10305532" y="1446715"/>
                  <a:pt x="10295775" y="1457877"/>
                  <a:pt x="10282841" y="1469039"/>
                </a:cubicBezTo>
                <a:cubicBezTo>
                  <a:pt x="10272136" y="1478192"/>
                  <a:pt x="10261041" y="1486229"/>
                  <a:pt x="10249556" y="1493150"/>
                </a:cubicBezTo>
                <a:cubicBezTo>
                  <a:pt x="10238071" y="1500070"/>
                  <a:pt x="10226080" y="1505651"/>
                  <a:pt x="10213582" y="1509893"/>
                </a:cubicBezTo>
                <a:lnTo>
                  <a:pt x="10228316" y="1406755"/>
                </a:lnTo>
                <a:cubicBezTo>
                  <a:pt x="10241250" y="1396932"/>
                  <a:pt x="10253348" y="1389621"/>
                  <a:pt x="10264609" y="1384821"/>
                </a:cubicBezTo>
                <a:cubicBezTo>
                  <a:pt x="10275871" y="1380022"/>
                  <a:pt x="10286296" y="1377622"/>
                  <a:pt x="10295885" y="1377622"/>
                </a:cubicBezTo>
                <a:close/>
                <a:moveTo>
                  <a:pt x="8622826" y="1367743"/>
                </a:moveTo>
                <a:cubicBezTo>
                  <a:pt x="8631309" y="1367743"/>
                  <a:pt x="8638509" y="1370813"/>
                  <a:pt x="8644425" y="1376952"/>
                </a:cubicBezTo>
                <a:cubicBezTo>
                  <a:pt x="8650341" y="1383091"/>
                  <a:pt x="8653299" y="1390291"/>
                  <a:pt x="8653299" y="1398551"/>
                </a:cubicBezTo>
                <a:cubicBezTo>
                  <a:pt x="8653299" y="1407257"/>
                  <a:pt x="8650341" y="1414624"/>
                  <a:pt x="8644425" y="1420652"/>
                </a:cubicBezTo>
                <a:cubicBezTo>
                  <a:pt x="8638509" y="1426679"/>
                  <a:pt x="8631309" y="1429693"/>
                  <a:pt x="8622826" y="1429693"/>
                </a:cubicBezTo>
                <a:cubicBezTo>
                  <a:pt x="8614343" y="1429693"/>
                  <a:pt x="8607088" y="1426679"/>
                  <a:pt x="8601060" y="1420652"/>
                </a:cubicBezTo>
                <a:cubicBezTo>
                  <a:pt x="8595033" y="1414624"/>
                  <a:pt x="8592019" y="1407257"/>
                  <a:pt x="8592019" y="1398551"/>
                </a:cubicBezTo>
                <a:cubicBezTo>
                  <a:pt x="8592019" y="1390291"/>
                  <a:pt x="8595033" y="1383091"/>
                  <a:pt x="8601060" y="1376952"/>
                </a:cubicBezTo>
                <a:cubicBezTo>
                  <a:pt x="8607088" y="1370813"/>
                  <a:pt x="8614343" y="1367743"/>
                  <a:pt x="8622826" y="1367743"/>
                </a:cubicBezTo>
                <a:close/>
                <a:moveTo>
                  <a:pt x="11729353" y="1364395"/>
                </a:moveTo>
                <a:cubicBezTo>
                  <a:pt x="11715512" y="1386942"/>
                  <a:pt x="11702898" y="1411722"/>
                  <a:pt x="11691513" y="1438734"/>
                </a:cubicBezTo>
                <a:cubicBezTo>
                  <a:pt x="11680128" y="1465747"/>
                  <a:pt x="11669970" y="1494768"/>
                  <a:pt x="11661040" y="1525799"/>
                </a:cubicBezTo>
                <a:lnTo>
                  <a:pt x="11688164" y="1537184"/>
                </a:lnTo>
                <a:cubicBezTo>
                  <a:pt x="11692629" y="1510395"/>
                  <a:pt x="11699159" y="1483829"/>
                  <a:pt x="11707754" y="1457487"/>
                </a:cubicBezTo>
                <a:cubicBezTo>
                  <a:pt x="11716349" y="1431144"/>
                  <a:pt x="11726897" y="1405025"/>
                  <a:pt x="11739398" y="1379129"/>
                </a:cubicBezTo>
                <a:close/>
                <a:moveTo>
                  <a:pt x="10775458" y="1353846"/>
                </a:moveTo>
                <a:lnTo>
                  <a:pt x="10719200" y="1357865"/>
                </a:lnTo>
                <a:lnTo>
                  <a:pt x="10715852" y="1384936"/>
                </a:lnTo>
                <a:lnTo>
                  <a:pt x="10671315" y="1378255"/>
                </a:lnTo>
                <a:lnTo>
                  <a:pt x="10667966" y="1410004"/>
                </a:lnTo>
                <a:lnTo>
                  <a:pt x="10713173" y="1410004"/>
                </a:lnTo>
                <a:cubicBezTo>
                  <a:pt x="10712503" y="1419140"/>
                  <a:pt x="10711889" y="1426772"/>
                  <a:pt x="10711331" y="1432900"/>
                </a:cubicBezTo>
                <a:cubicBezTo>
                  <a:pt x="10710773" y="1439029"/>
                  <a:pt x="10710494" y="1443653"/>
                  <a:pt x="10710494" y="1446771"/>
                </a:cubicBezTo>
                <a:cubicBezTo>
                  <a:pt x="10710494" y="1449453"/>
                  <a:pt x="10710606" y="1452135"/>
                  <a:pt x="10710829" y="1454816"/>
                </a:cubicBezTo>
                <a:cubicBezTo>
                  <a:pt x="10711052" y="1457496"/>
                  <a:pt x="10711275" y="1459955"/>
                  <a:pt x="10711498" y="1462190"/>
                </a:cubicBezTo>
                <a:lnTo>
                  <a:pt x="10671315" y="1473921"/>
                </a:lnTo>
                <a:lnTo>
                  <a:pt x="10681696" y="1500401"/>
                </a:lnTo>
                <a:lnTo>
                  <a:pt x="10714178" y="1488336"/>
                </a:lnTo>
                <a:cubicBezTo>
                  <a:pt x="10715070" y="1498616"/>
                  <a:pt x="10716689" y="1508392"/>
                  <a:pt x="10719033" y="1517665"/>
                </a:cubicBezTo>
                <a:cubicBezTo>
                  <a:pt x="10721377" y="1526938"/>
                  <a:pt x="10724335" y="1535710"/>
                  <a:pt x="10727907" y="1543981"/>
                </a:cubicBezTo>
                <a:lnTo>
                  <a:pt x="10688393" y="1566438"/>
                </a:lnTo>
                <a:lnTo>
                  <a:pt x="10710829" y="1590239"/>
                </a:lnTo>
                <a:lnTo>
                  <a:pt x="10739627" y="1568112"/>
                </a:lnTo>
                <a:cubicBezTo>
                  <a:pt x="10746324" y="1577945"/>
                  <a:pt x="10753914" y="1586102"/>
                  <a:pt x="10762398" y="1592583"/>
                </a:cubicBezTo>
                <a:cubicBezTo>
                  <a:pt x="10770881" y="1599064"/>
                  <a:pt x="10780146" y="1603981"/>
                  <a:pt x="10790192" y="1607333"/>
                </a:cubicBezTo>
                <a:lnTo>
                  <a:pt x="10775458" y="1642499"/>
                </a:lnTo>
                <a:lnTo>
                  <a:pt x="10806265" y="1649866"/>
                </a:lnTo>
                <a:lnTo>
                  <a:pt x="10815976" y="1612361"/>
                </a:lnTo>
                <a:cubicBezTo>
                  <a:pt x="10824906" y="1613477"/>
                  <a:pt x="10833333" y="1613477"/>
                  <a:pt x="10841258" y="1612361"/>
                </a:cubicBezTo>
                <a:cubicBezTo>
                  <a:pt x="10849183" y="1611245"/>
                  <a:pt x="10856606" y="1609012"/>
                  <a:pt x="10863526" y="1605664"/>
                </a:cubicBezTo>
                <a:lnTo>
                  <a:pt x="10876586" y="1640155"/>
                </a:lnTo>
                <a:lnTo>
                  <a:pt x="10897013" y="1622742"/>
                </a:lnTo>
                <a:lnTo>
                  <a:pt x="10884958" y="1592939"/>
                </a:lnTo>
                <a:cubicBezTo>
                  <a:pt x="10892102" y="1587358"/>
                  <a:pt x="10899078" y="1580381"/>
                  <a:pt x="10905887" y="1572010"/>
                </a:cubicBezTo>
                <a:cubicBezTo>
                  <a:pt x="10912696" y="1563638"/>
                  <a:pt x="10919449" y="1553760"/>
                  <a:pt x="10926146" y="1542374"/>
                </a:cubicBezTo>
                <a:cubicBezTo>
                  <a:pt x="10922578" y="1626090"/>
                  <a:pt x="10910594" y="1688877"/>
                  <a:pt x="10890195" y="1730735"/>
                </a:cubicBezTo>
                <a:cubicBezTo>
                  <a:pt x="10869796" y="1772593"/>
                  <a:pt x="10840759" y="1793522"/>
                  <a:pt x="10803084" y="1793522"/>
                </a:cubicBezTo>
                <a:cubicBezTo>
                  <a:pt x="10789466" y="1793522"/>
                  <a:pt x="10776908" y="1791904"/>
                  <a:pt x="10765412" y="1788667"/>
                </a:cubicBezTo>
                <a:cubicBezTo>
                  <a:pt x="10753914" y="1785430"/>
                  <a:pt x="10743255" y="1780574"/>
                  <a:pt x="10733432" y="1774100"/>
                </a:cubicBezTo>
                <a:cubicBezTo>
                  <a:pt x="10725842" y="1769189"/>
                  <a:pt x="10717917" y="1762212"/>
                  <a:pt x="10709657" y="1753171"/>
                </a:cubicBezTo>
                <a:cubicBezTo>
                  <a:pt x="10701397" y="1744130"/>
                  <a:pt x="10692690" y="1733358"/>
                  <a:pt x="10683538" y="1720857"/>
                </a:cubicBezTo>
                <a:cubicBezTo>
                  <a:pt x="10684207" y="1737600"/>
                  <a:pt x="10688226" y="1752948"/>
                  <a:pt x="10695592" y="1766901"/>
                </a:cubicBezTo>
                <a:cubicBezTo>
                  <a:pt x="10702960" y="1780853"/>
                  <a:pt x="10713787" y="1793522"/>
                  <a:pt x="10728074" y="1804907"/>
                </a:cubicBezTo>
                <a:cubicBezTo>
                  <a:pt x="10741692" y="1815623"/>
                  <a:pt x="10756091" y="1823660"/>
                  <a:pt x="10771272" y="1829018"/>
                </a:cubicBezTo>
                <a:cubicBezTo>
                  <a:pt x="10786452" y="1834375"/>
                  <a:pt x="10802526" y="1837054"/>
                  <a:pt x="10819492" y="1837054"/>
                </a:cubicBezTo>
                <a:cubicBezTo>
                  <a:pt x="10823064" y="1837054"/>
                  <a:pt x="10826580" y="1836943"/>
                  <a:pt x="10830040" y="1836720"/>
                </a:cubicBezTo>
                <a:cubicBezTo>
                  <a:pt x="10833500" y="1836496"/>
                  <a:pt x="10837016" y="1836161"/>
                  <a:pt x="10840588" y="1835715"/>
                </a:cubicBezTo>
                <a:cubicBezTo>
                  <a:pt x="10833444" y="1837724"/>
                  <a:pt x="10826134" y="1839119"/>
                  <a:pt x="10818655" y="1839901"/>
                </a:cubicBezTo>
                <a:cubicBezTo>
                  <a:pt x="10811176" y="1840682"/>
                  <a:pt x="10803418" y="1841073"/>
                  <a:pt x="10795382" y="1841073"/>
                </a:cubicBezTo>
                <a:cubicBezTo>
                  <a:pt x="10773058" y="1841073"/>
                  <a:pt x="10752575" y="1838003"/>
                  <a:pt x="10733934" y="1831864"/>
                </a:cubicBezTo>
                <a:cubicBezTo>
                  <a:pt x="10715294" y="1825725"/>
                  <a:pt x="10698495" y="1816404"/>
                  <a:pt x="10683538" y="1803903"/>
                </a:cubicBezTo>
                <a:lnTo>
                  <a:pt x="10667966" y="1833203"/>
                </a:lnTo>
                <a:cubicBezTo>
                  <a:pt x="10688302" y="1849444"/>
                  <a:pt x="10711042" y="1861569"/>
                  <a:pt x="10736187" y="1869578"/>
                </a:cubicBezTo>
                <a:cubicBezTo>
                  <a:pt x="10761331" y="1877587"/>
                  <a:pt x="10788765" y="1881591"/>
                  <a:pt x="10818487" y="1881591"/>
                </a:cubicBezTo>
                <a:cubicBezTo>
                  <a:pt x="10882502" y="1881591"/>
                  <a:pt x="10930513" y="1852835"/>
                  <a:pt x="10962520" y="1795322"/>
                </a:cubicBezTo>
                <a:cubicBezTo>
                  <a:pt x="10994528" y="1737809"/>
                  <a:pt x="11010532" y="1651652"/>
                  <a:pt x="11010532" y="1536849"/>
                </a:cubicBezTo>
                <a:cubicBezTo>
                  <a:pt x="11010532" y="1509638"/>
                  <a:pt x="11009583" y="1480922"/>
                  <a:pt x="11007685" y="1450700"/>
                </a:cubicBezTo>
                <a:cubicBezTo>
                  <a:pt x="11005788" y="1420479"/>
                  <a:pt x="11003053" y="1388752"/>
                  <a:pt x="10999481" y="1355521"/>
                </a:cubicBezTo>
                <a:lnTo>
                  <a:pt x="10909068" y="1376115"/>
                </a:lnTo>
                <a:cubicBezTo>
                  <a:pt x="10912863" y="1391009"/>
                  <a:pt x="10915654" y="1405182"/>
                  <a:pt x="10917440" y="1418632"/>
                </a:cubicBezTo>
                <a:cubicBezTo>
                  <a:pt x="10919226" y="1432082"/>
                  <a:pt x="10920118" y="1444811"/>
                  <a:pt x="10920118" y="1456817"/>
                </a:cubicBezTo>
                <a:cubicBezTo>
                  <a:pt x="10920118" y="1491922"/>
                  <a:pt x="10913533" y="1518250"/>
                  <a:pt x="10900362" y="1535803"/>
                </a:cubicBezTo>
                <a:cubicBezTo>
                  <a:pt x="10887190" y="1553355"/>
                  <a:pt x="10867210" y="1562131"/>
                  <a:pt x="10840421" y="1562131"/>
                </a:cubicBezTo>
                <a:cubicBezTo>
                  <a:pt x="10826580" y="1562131"/>
                  <a:pt x="10814525" y="1559057"/>
                  <a:pt x="10804256" y="1552910"/>
                </a:cubicBezTo>
                <a:cubicBezTo>
                  <a:pt x="10793986" y="1546762"/>
                  <a:pt x="10785392" y="1537538"/>
                  <a:pt x="10778471" y="1525239"/>
                </a:cubicBezTo>
                <a:cubicBezTo>
                  <a:pt x="10772890" y="1515402"/>
                  <a:pt x="10768648" y="1504224"/>
                  <a:pt x="10765746" y="1491703"/>
                </a:cubicBezTo>
                <a:cubicBezTo>
                  <a:pt x="10762844" y="1479182"/>
                  <a:pt x="10761393" y="1465433"/>
                  <a:pt x="10761393" y="1450455"/>
                </a:cubicBezTo>
                <a:cubicBezTo>
                  <a:pt x="10761393" y="1436638"/>
                  <a:pt x="10762565" y="1421651"/>
                  <a:pt x="10764909" y="1405494"/>
                </a:cubicBezTo>
                <a:cubicBezTo>
                  <a:pt x="10767253" y="1389337"/>
                  <a:pt x="10770769" y="1372121"/>
                  <a:pt x="10775458" y="1353846"/>
                </a:cubicBezTo>
                <a:close/>
                <a:moveTo>
                  <a:pt x="11637768" y="1345810"/>
                </a:moveTo>
                <a:lnTo>
                  <a:pt x="11510185" y="1368078"/>
                </a:lnTo>
                <a:lnTo>
                  <a:pt x="11514873" y="1393847"/>
                </a:lnTo>
                <a:lnTo>
                  <a:pt x="11549698" y="1387155"/>
                </a:lnTo>
                <a:lnTo>
                  <a:pt x="11553047" y="1410245"/>
                </a:lnTo>
                <a:lnTo>
                  <a:pt x="11518891" y="1417607"/>
                </a:lnTo>
                <a:lnTo>
                  <a:pt x="11525588" y="1451072"/>
                </a:lnTo>
                <a:lnTo>
                  <a:pt x="11558070" y="1443710"/>
                </a:lnTo>
                <a:lnTo>
                  <a:pt x="11559744" y="1465801"/>
                </a:lnTo>
                <a:lnTo>
                  <a:pt x="11530276" y="1474167"/>
                </a:lnTo>
                <a:lnTo>
                  <a:pt x="11535969" y="1504953"/>
                </a:lnTo>
                <a:lnTo>
                  <a:pt x="11565102" y="1496587"/>
                </a:lnTo>
                <a:lnTo>
                  <a:pt x="11566776" y="1520352"/>
                </a:lnTo>
                <a:lnTo>
                  <a:pt x="11540322" y="1527044"/>
                </a:lnTo>
                <a:cubicBezTo>
                  <a:pt x="11548136" y="1566980"/>
                  <a:pt x="11560638" y="1596876"/>
                  <a:pt x="11577827" y="1616732"/>
                </a:cubicBezTo>
                <a:cubicBezTo>
                  <a:pt x="11595017" y="1636589"/>
                  <a:pt x="11617006" y="1646517"/>
                  <a:pt x="11643795" y="1646517"/>
                </a:cubicBezTo>
                <a:cubicBezTo>
                  <a:pt x="11665450" y="1646517"/>
                  <a:pt x="11685876" y="1640367"/>
                  <a:pt x="11705075" y="1628068"/>
                </a:cubicBezTo>
                <a:cubicBezTo>
                  <a:pt x="11724274" y="1615769"/>
                  <a:pt x="11742245" y="1597208"/>
                  <a:pt x="11758988" y="1572387"/>
                </a:cubicBezTo>
                <a:lnTo>
                  <a:pt x="11749612" y="1650703"/>
                </a:lnTo>
                <a:lnTo>
                  <a:pt x="11860786" y="1665604"/>
                </a:lnTo>
                <a:lnTo>
                  <a:pt x="11846052" y="1352172"/>
                </a:lnTo>
                <a:lnTo>
                  <a:pt x="11784772" y="1355521"/>
                </a:lnTo>
                <a:lnTo>
                  <a:pt x="11766690" y="1511813"/>
                </a:lnTo>
                <a:cubicBezTo>
                  <a:pt x="11750393" y="1539300"/>
                  <a:pt x="11734543" y="1559971"/>
                  <a:pt x="11719139" y="1573828"/>
                </a:cubicBezTo>
                <a:cubicBezTo>
                  <a:pt x="11703736" y="1587685"/>
                  <a:pt x="11688890" y="1594613"/>
                  <a:pt x="11674602" y="1594613"/>
                </a:cubicBezTo>
                <a:cubicBezTo>
                  <a:pt x="11661208" y="1594613"/>
                  <a:pt x="11651162" y="1588083"/>
                  <a:pt x="11644465" y="1575024"/>
                </a:cubicBezTo>
                <a:cubicBezTo>
                  <a:pt x="11637768" y="1561964"/>
                  <a:pt x="11634419" y="1542151"/>
                  <a:pt x="11634419" y="1515585"/>
                </a:cubicBezTo>
                <a:cubicBezTo>
                  <a:pt x="11634419" y="1514246"/>
                  <a:pt x="11634698" y="1499400"/>
                  <a:pt x="11635256" y="1471049"/>
                </a:cubicBezTo>
                <a:cubicBezTo>
                  <a:pt x="11635814" y="1442697"/>
                  <a:pt x="11636651" y="1400951"/>
                  <a:pt x="11637768" y="1345810"/>
                </a:cubicBezTo>
                <a:close/>
                <a:moveTo>
                  <a:pt x="9481843" y="1332080"/>
                </a:moveTo>
                <a:cubicBezTo>
                  <a:pt x="9445008" y="1332080"/>
                  <a:pt x="9412750" y="1339378"/>
                  <a:pt x="9385068" y="1353972"/>
                </a:cubicBezTo>
                <a:cubicBezTo>
                  <a:pt x="9357386" y="1368567"/>
                  <a:pt x="9334169" y="1390235"/>
                  <a:pt x="9315416" y="1418977"/>
                </a:cubicBezTo>
                <a:lnTo>
                  <a:pt x="9333332" y="1436223"/>
                </a:lnTo>
                <a:cubicBezTo>
                  <a:pt x="9345610" y="1420819"/>
                  <a:pt x="9359674" y="1409155"/>
                  <a:pt x="9375524" y="1401230"/>
                </a:cubicBezTo>
                <a:cubicBezTo>
                  <a:pt x="9391374" y="1393305"/>
                  <a:pt x="9409011" y="1389342"/>
                  <a:pt x="9428433" y="1389342"/>
                </a:cubicBezTo>
                <a:cubicBezTo>
                  <a:pt x="9446515" y="1389342"/>
                  <a:pt x="9461417" y="1393025"/>
                  <a:pt x="9473137" y="1400392"/>
                </a:cubicBezTo>
                <a:cubicBezTo>
                  <a:pt x="9484857" y="1407759"/>
                  <a:pt x="9493173" y="1418587"/>
                  <a:pt x="9498084" y="1432874"/>
                </a:cubicBezTo>
                <a:cubicBezTo>
                  <a:pt x="9437530" y="1450287"/>
                  <a:pt x="9392002" y="1470937"/>
                  <a:pt x="9361502" y="1494824"/>
                </a:cubicBezTo>
                <a:cubicBezTo>
                  <a:pt x="9331001" y="1518711"/>
                  <a:pt x="9315751" y="1545835"/>
                  <a:pt x="9315751" y="1576196"/>
                </a:cubicBezTo>
                <a:cubicBezTo>
                  <a:pt x="9315751" y="1593385"/>
                  <a:pt x="9319379" y="1608454"/>
                  <a:pt x="9326634" y="1621402"/>
                </a:cubicBezTo>
                <a:cubicBezTo>
                  <a:pt x="9333890" y="1634350"/>
                  <a:pt x="9344661" y="1644954"/>
                  <a:pt x="9358948" y="1653214"/>
                </a:cubicBezTo>
                <a:cubicBezTo>
                  <a:pt x="9371004" y="1660135"/>
                  <a:pt x="9384621" y="1665381"/>
                  <a:pt x="9399802" y="1668953"/>
                </a:cubicBezTo>
                <a:cubicBezTo>
                  <a:pt x="9414982" y="1672525"/>
                  <a:pt x="9431725" y="1674311"/>
                  <a:pt x="9450031" y="1674311"/>
                </a:cubicBezTo>
                <a:cubicBezTo>
                  <a:pt x="9483071" y="1674311"/>
                  <a:pt x="9516502" y="1670446"/>
                  <a:pt x="9550323" y="1662716"/>
                </a:cubicBezTo>
                <a:cubicBezTo>
                  <a:pt x="9584144" y="1654986"/>
                  <a:pt x="9618356" y="1643280"/>
                  <a:pt x="9652958" y="1627597"/>
                </a:cubicBezTo>
                <a:lnTo>
                  <a:pt x="9653293" y="1609525"/>
                </a:lnTo>
                <a:cubicBezTo>
                  <a:pt x="9653963" y="1576279"/>
                  <a:pt x="9651340" y="1544875"/>
                  <a:pt x="9645424" y="1515313"/>
                </a:cubicBezTo>
                <a:cubicBezTo>
                  <a:pt x="9639508" y="1485751"/>
                  <a:pt x="9630411" y="1457917"/>
                  <a:pt x="9618133" y="1431812"/>
                </a:cubicBezTo>
                <a:cubicBezTo>
                  <a:pt x="9602506" y="1398570"/>
                  <a:pt x="9583363" y="1373637"/>
                  <a:pt x="9560704" y="1357015"/>
                </a:cubicBezTo>
                <a:cubicBezTo>
                  <a:pt x="9538045" y="1340392"/>
                  <a:pt x="9511758" y="1332080"/>
                  <a:pt x="9481843" y="1332080"/>
                </a:cubicBezTo>
                <a:close/>
                <a:moveTo>
                  <a:pt x="9823664" y="1324379"/>
                </a:moveTo>
                <a:lnTo>
                  <a:pt x="9709141" y="1348489"/>
                </a:lnTo>
                <a:lnTo>
                  <a:pt x="9744972" y="1655558"/>
                </a:lnTo>
                <a:lnTo>
                  <a:pt x="9805582" y="1647354"/>
                </a:lnTo>
                <a:lnTo>
                  <a:pt x="9815293" y="1474015"/>
                </a:lnTo>
                <a:cubicBezTo>
                  <a:pt x="9830473" y="1451035"/>
                  <a:pt x="9845040" y="1433801"/>
                  <a:pt x="9858992" y="1422313"/>
                </a:cubicBezTo>
                <a:cubicBezTo>
                  <a:pt x="9872945" y="1410825"/>
                  <a:pt x="9886284" y="1405081"/>
                  <a:pt x="9899009" y="1405081"/>
                </a:cubicBezTo>
                <a:cubicBezTo>
                  <a:pt x="9912626" y="1405081"/>
                  <a:pt x="9922784" y="1410271"/>
                  <a:pt x="9929481" y="1420652"/>
                </a:cubicBezTo>
                <a:cubicBezTo>
                  <a:pt x="9936178" y="1431032"/>
                  <a:pt x="9939527" y="1446604"/>
                  <a:pt x="9939527" y="1467365"/>
                </a:cubicBezTo>
                <a:cubicBezTo>
                  <a:pt x="9939527" y="1473616"/>
                  <a:pt x="9939192" y="1489187"/>
                  <a:pt x="9938522" y="1514079"/>
                </a:cubicBezTo>
                <a:cubicBezTo>
                  <a:pt x="9937853" y="1538970"/>
                  <a:pt x="9936625" y="1585572"/>
                  <a:pt x="9934839" y="1653884"/>
                </a:cubicBezTo>
                <a:lnTo>
                  <a:pt x="10063761" y="1630946"/>
                </a:lnTo>
                <a:lnTo>
                  <a:pt x="10032954" y="1474659"/>
                </a:lnTo>
                <a:cubicBezTo>
                  <a:pt x="10024917" y="1434276"/>
                  <a:pt x="10012360" y="1404045"/>
                  <a:pt x="9995282" y="1383966"/>
                </a:cubicBezTo>
                <a:cubicBezTo>
                  <a:pt x="9978204" y="1363886"/>
                  <a:pt x="9956270" y="1353846"/>
                  <a:pt x="9929481" y="1353846"/>
                </a:cubicBezTo>
                <a:cubicBezTo>
                  <a:pt x="9909166" y="1353846"/>
                  <a:pt x="9889744" y="1359483"/>
                  <a:pt x="9871215" y="1370757"/>
                </a:cubicBezTo>
                <a:cubicBezTo>
                  <a:pt x="9852686" y="1382031"/>
                  <a:pt x="9835161" y="1398718"/>
                  <a:pt x="9818641" y="1420819"/>
                </a:cubicBezTo>
                <a:close/>
                <a:moveTo>
                  <a:pt x="11178372" y="1321197"/>
                </a:moveTo>
                <a:lnTo>
                  <a:pt x="11152551" y="1338945"/>
                </a:lnTo>
                <a:lnTo>
                  <a:pt x="11174986" y="1374106"/>
                </a:lnTo>
                <a:cubicBezTo>
                  <a:pt x="11163378" y="1382589"/>
                  <a:pt x="11153284" y="1392412"/>
                  <a:pt x="11144705" y="1403574"/>
                </a:cubicBezTo>
                <a:cubicBezTo>
                  <a:pt x="11136126" y="1414736"/>
                  <a:pt x="11129162" y="1427126"/>
                  <a:pt x="11123815" y="1440744"/>
                </a:cubicBezTo>
                <a:lnTo>
                  <a:pt x="11085395" y="1424670"/>
                </a:lnTo>
                <a:lnTo>
                  <a:pt x="11077709" y="1453468"/>
                </a:lnTo>
                <a:lnTo>
                  <a:pt x="11115046" y="1465523"/>
                </a:lnTo>
                <a:cubicBezTo>
                  <a:pt x="11113260" y="1471551"/>
                  <a:pt x="11111976" y="1477857"/>
                  <a:pt x="11111195" y="1484443"/>
                </a:cubicBezTo>
                <a:cubicBezTo>
                  <a:pt x="11110414" y="1491029"/>
                  <a:pt x="11110023" y="1497782"/>
                  <a:pt x="11110023" y="1504702"/>
                </a:cubicBezTo>
                <a:cubicBezTo>
                  <a:pt x="11110023" y="1510953"/>
                  <a:pt x="11110470" y="1517874"/>
                  <a:pt x="11111362" y="1525464"/>
                </a:cubicBezTo>
                <a:cubicBezTo>
                  <a:pt x="11112256" y="1533054"/>
                  <a:pt x="11113706" y="1540979"/>
                  <a:pt x="11115716" y="1549239"/>
                </a:cubicBezTo>
                <a:lnTo>
                  <a:pt x="11077709" y="1557611"/>
                </a:lnTo>
                <a:lnTo>
                  <a:pt x="11083720" y="1586163"/>
                </a:lnTo>
                <a:lnTo>
                  <a:pt x="11125464" y="1573062"/>
                </a:lnTo>
                <a:cubicBezTo>
                  <a:pt x="11130138" y="1583809"/>
                  <a:pt x="11135876" y="1593773"/>
                  <a:pt x="11142680" y="1602953"/>
                </a:cubicBezTo>
                <a:cubicBezTo>
                  <a:pt x="11149484" y="1612134"/>
                  <a:pt x="11157350" y="1620420"/>
                  <a:pt x="11166280" y="1627812"/>
                </a:cubicBezTo>
                <a:lnTo>
                  <a:pt x="11138152" y="1668116"/>
                </a:lnTo>
                <a:lnTo>
                  <a:pt x="11164642" y="1683520"/>
                </a:lnTo>
                <a:lnTo>
                  <a:pt x="11189454" y="1644843"/>
                </a:lnTo>
                <a:cubicBezTo>
                  <a:pt x="11201300" y="1651986"/>
                  <a:pt x="11213649" y="1657233"/>
                  <a:pt x="11226503" y="1660581"/>
                </a:cubicBezTo>
                <a:cubicBezTo>
                  <a:pt x="11239357" y="1663930"/>
                  <a:pt x="11252490" y="1665604"/>
                  <a:pt x="11265902" y="1665604"/>
                </a:cubicBezTo>
                <a:cubicBezTo>
                  <a:pt x="11269463" y="1665604"/>
                  <a:pt x="11273750" y="1665325"/>
                  <a:pt x="11278760" y="1664767"/>
                </a:cubicBezTo>
                <a:cubicBezTo>
                  <a:pt x="11283771" y="1664209"/>
                  <a:pt x="11289618" y="1663372"/>
                  <a:pt x="11296301" y="1662256"/>
                </a:cubicBezTo>
                <a:lnTo>
                  <a:pt x="11302313" y="1701602"/>
                </a:lnTo>
                <a:lnTo>
                  <a:pt x="11333042" y="1693900"/>
                </a:lnTo>
                <a:lnTo>
                  <a:pt x="11323666" y="1653947"/>
                </a:lnTo>
                <a:cubicBezTo>
                  <a:pt x="11341989" y="1646559"/>
                  <a:pt x="11357858" y="1636598"/>
                  <a:pt x="11371271" y="1624063"/>
                </a:cubicBezTo>
                <a:cubicBezTo>
                  <a:pt x="11384685" y="1611528"/>
                  <a:pt x="11395640" y="1596195"/>
                  <a:pt x="11404138" y="1578064"/>
                </a:cubicBezTo>
                <a:lnTo>
                  <a:pt x="11430628" y="1596868"/>
                </a:lnTo>
                <a:lnTo>
                  <a:pt x="11447733" y="1567322"/>
                </a:lnTo>
                <a:lnTo>
                  <a:pt x="11414079" y="1551918"/>
                </a:lnTo>
                <a:cubicBezTo>
                  <a:pt x="11416311" y="1544105"/>
                  <a:pt x="11417986" y="1536291"/>
                  <a:pt x="11419102" y="1528478"/>
                </a:cubicBezTo>
                <a:cubicBezTo>
                  <a:pt x="11420218" y="1520664"/>
                  <a:pt x="11420776" y="1512739"/>
                  <a:pt x="11420776" y="1504702"/>
                </a:cubicBezTo>
                <a:cubicBezTo>
                  <a:pt x="11420776" y="1499345"/>
                  <a:pt x="11420553" y="1494266"/>
                  <a:pt x="11420106" y="1489466"/>
                </a:cubicBezTo>
                <a:cubicBezTo>
                  <a:pt x="11419660" y="1484666"/>
                  <a:pt x="11419102" y="1480146"/>
                  <a:pt x="11418432" y="1475904"/>
                </a:cubicBezTo>
                <a:lnTo>
                  <a:pt x="11460458" y="1464519"/>
                </a:lnTo>
                <a:lnTo>
                  <a:pt x="11452756" y="1430363"/>
                </a:lnTo>
                <a:lnTo>
                  <a:pt x="11411818" y="1448445"/>
                </a:lnTo>
                <a:cubicBezTo>
                  <a:pt x="11405554" y="1432818"/>
                  <a:pt x="11397724" y="1418754"/>
                  <a:pt x="11388328" y="1406253"/>
                </a:cubicBezTo>
                <a:cubicBezTo>
                  <a:pt x="11378933" y="1393751"/>
                  <a:pt x="11367648" y="1382701"/>
                  <a:pt x="11354473" y="1373101"/>
                </a:cubicBezTo>
                <a:lnTo>
                  <a:pt x="11372556" y="1340619"/>
                </a:lnTo>
                <a:lnTo>
                  <a:pt x="11346478" y="1325885"/>
                </a:lnTo>
                <a:lnTo>
                  <a:pt x="11328757" y="1357865"/>
                </a:lnTo>
                <a:cubicBezTo>
                  <a:pt x="11319171" y="1353400"/>
                  <a:pt x="11309197" y="1349996"/>
                  <a:pt x="11298834" y="1347652"/>
                </a:cubicBezTo>
                <a:cubicBezTo>
                  <a:pt x="11288470" y="1345307"/>
                  <a:pt x="11277493" y="1344135"/>
                  <a:pt x="11265902" y="1344135"/>
                </a:cubicBezTo>
                <a:cubicBezTo>
                  <a:pt x="11254276" y="1344135"/>
                  <a:pt x="11243042" y="1345363"/>
                  <a:pt x="11232198" y="1347819"/>
                </a:cubicBezTo>
                <a:cubicBezTo>
                  <a:pt x="11221356" y="1350275"/>
                  <a:pt x="11210792" y="1353958"/>
                  <a:pt x="11200510" y="1358869"/>
                </a:cubicBezTo>
                <a:close/>
                <a:moveTo>
                  <a:pt x="8623831" y="1274651"/>
                </a:moveTo>
                <a:cubicBezTo>
                  <a:pt x="8631868" y="1274651"/>
                  <a:pt x="8637839" y="1276660"/>
                  <a:pt x="8641746" y="1280679"/>
                </a:cubicBezTo>
                <a:cubicBezTo>
                  <a:pt x="8645653" y="1284697"/>
                  <a:pt x="8647606" y="1290725"/>
                  <a:pt x="8647606" y="1298761"/>
                </a:cubicBezTo>
                <a:cubicBezTo>
                  <a:pt x="8647606" y="1307021"/>
                  <a:pt x="8645653" y="1313105"/>
                  <a:pt x="8641746" y="1317012"/>
                </a:cubicBezTo>
                <a:cubicBezTo>
                  <a:pt x="8637839" y="1320918"/>
                  <a:pt x="8631868" y="1322872"/>
                  <a:pt x="8623831" y="1322872"/>
                </a:cubicBezTo>
                <a:cubicBezTo>
                  <a:pt x="8615794" y="1322872"/>
                  <a:pt x="8609711" y="1320918"/>
                  <a:pt x="8605581" y="1317012"/>
                </a:cubicBezTo>
                <a:cubicBezTo>
                  <a:pt x="8601451" y="1313105"/>
                  <a:pt x="8599386" y="1307021"/>
                  <a:pt x="8599386" y="1298761"/>
                </a:cubicBezTo>
                <a:cubicBezTo>
                  <a:pt x="8599386" y="1290725"/>
                  <a:pt x="8601451" y="1284697"/>
                  <a:pt x="8605581" y="1280679"/>
                </a:cubicBezTo>
                <a:cubicBezTo>
                  <a:pt x="8609711" y="1276660"/>
                  <a:pt x="8615794" y="1274651"/>
                  <a:pt x="8623831" y="1274651"/>
                </a:cubicBezTo>
                <a:close/>
                <a:moveTo>
                  <a:pt x="10301719" y="1239156"/>
                </a:moveTo>
                <a:cubicBezTo>
                  <a:pt x="10293905" y="1239156"/>
                  <a:pt x="10287990" y="1241165"/>
                  <a:pt x="10283971" y="1245183"/>
                </a:cubicBezTo>
                <a:cubicBezTo>
                  <a:pt x="10279953" y="1249202"/>
                  <a:pt x="10277944" y="1255229"/>
                  <a:pt x="10277944" y="1263266"/>
                </a:cubicBezTo>
                <a:cubicBezTo>
                  <a:pt x="10277944" y="1271303"/>
                  <a:pt x="10279953" y="1277274"/>
                  <a:pt x="10283971" y="1281181"/>
                </a:cubicBezTo>
                <a:cubicBezTo>
                  <a:pt x="10287990" y="1285088"/>
                  <a:pt x="10293905" y="1287041"/>
                  <a:pt x="10301719" y="1287041"/>
                </a:cubicBezTo>
                <a:cubicBezTo>
                  <a:pt x="10309756" y="1287041"/>
                  <a:pt x="10315783" y="1285088"/>
                  <a:pt x="10319802" y="1281181"/>
                </a:cubicBezTo>
                <a:cubicBezTo>
                  <a:pt x="10323820" y="1277274"/>
                  <a:pt x="10325829" y="1271303"/>
                  <a:pt x="10325829" y="1263266"/>
                </a:cubicBezTo>
                <a:cubicBezTo>
                  <a:pt x="10325829" y="1255229"/>
                  <a:pt x="10323820" y="1249202"/>
                  <a:pt x="10319802" y="1245183"/>
                </a:cubicBezTo>
                <a:cubicBezTo>
                  <a:pt x="10315783" y="1241165"/>
                  <a:pt x="10309756" y="1239156"/>
                  <a:pt x="10301719" y="1239156"/>
                </a:cubicBezTo>
                <a:close/>
                <a:moveTo>
                  <a:pt x="10311430" y="1156445"/>
                </a:moveTo>
                <a:cubicBezTo>
                  <a:pt x="10303170" y="1156445"/>
                  <a:pt x="10297031" y="1158454"/>
                  <a:pt x="10293012" y="1162472"/>
                </a:cubicBezTo>
                <a:cubicBezTo>
                  <a:pt x="10288994" y="1166490"/>
                  <a:pt x="10286985" y="1172406"/>
                  <a:pt x="10286985" y="1180220"/>
                </a:cubicBezTo>
                <a:cubicBezTo>
                  <a:pt x="10286985" y="1188257"/>
                  <a:pt x="10288994" y="1194228"/>
                  <a:pt x="10293012" y="1198135"/>
                </a:cubicBezTo>
                <a:cubicBezTo>
                  <a:pt x="10297031" y="1202042"/>
                  <a:pt x="10303170" y="1203995"/>
                  <a:pt x="10311430" y="1203995"/>
                </a:cubicBezTo>
                <a:cubicBezTo>
                  <a:pt x="10319467" y="1203995"/>
                  <a:pt x="10325438" y="1202042"/>
                  <a:pt x="10329345" y="1198135"/>
                </a:cubicBezTo>
                <a:cubicBezTo>
                  <a:pt x="10333252" y="1194228"/>
                  <a:pt x="10335205" y="1188257"/>
                  <a:pt x="10335205" y="1180220"/>
                </a:cubicBezTo>
                <a:cubicBezTo>
                  <a:pt x="10335205" y="1172406"/>
                  <a:pt x="10333252" y="1166490"/>
                  <a:pt x="10329345" y="1162472"/>
                </a:cubicBezTo>
                <a:cubicBezTo>
                  <a:pt x="10325438" y="1158454"/>
                  <a:pt x="10319467" y="1156445"/>
                  <a:pt x="10311430" y="1156445"/>
                </a:cubicBezTo>
                <a:close/>
                <a:moveTo>
                  <a:pt x="10317123" y="1078421"/>
                </a:moveTo>
                <a:cubicBezTo>
                  <a:pt x="10309309" y="1078421"/>
                  <a:pt x="10303393" y="1080431"/>
                  <a:pt x="10299375" y="1084449"/>
                </a:cubicBezTo>
                <a:cubicBezTo>
                  <a:pt x="10295356" y="1088467"/>
                  <a:pt x="10293347" y="1094607"/>
                  <a:pt x="10293347" y="1102866"/>
                </a:cubicBezTo>
                <a:cubicBezTo>
                  <a:pt x="10293347" y="1110903"/>
                  <a:pt x="10295356" y="1116875"/>
                  <a:pt x="10299375" y="1120782"/>
                </a:cubicBezTo>
                <a:cubicBezTo>
                  <a:pt x="10303393" y="1124688"/>
                  <a:pt x="10309309" y="1126642"/>
                  <a:pt x="10317123" y="1126642"/>
                </a:cubicBezTo>
                <a:cubicBezTo>
                  <a:pt x="10325159" y="1126642"/>
                  <a:pt x="10331131" y="1124688"/>
                  <a:pt x="10335038" y="1120782"/>
                </a:cubicBezTo>
                <a:cubicBezTo>
                  <a:pt x="10338944" y="1116875"/>
                  <a:pt x="10340898" y="1110903"/>
                  <a:pt x="10340898" y="1102866"/>
                </a:cubicBezTo>
                <a:cubicBezTo>
                  <a:pt x="10340898" y="1094607"/>
                  <a:pt x="10338944" y="1088467"/>
                  <a:pt x="10335038" y="1084449"/>
                </a:cubicBezTo>
                <a:cubicBezTo>
                  <a:pt x="10331131" y="1080431"/>
                  <a:pt x="10325159" y="1078421"/>
                  <a:pt x="10317123" y="1078421"/>
                </a:cubicBezTo>
                <a:close/>
                <a:moveTo>
                  <a:pt x="10281125" y="1047447"/>
                </a:moveTo>
                <a:lnTo>
                  <a:pt x="10137468" y="1080096"/>
                </a:lnTo>
                <a:lnTo>
                  <a:pt x="10137468" y="1114084"/>
                </a:lnTo>
                <a:lnTo>
                  <a:pt x="10185689" y="1107722"/>
                </a:lnTo>
                <a:lnTo>
                  <a:pt x="10185689" y="1136520"/>
                </a:lnTo>
                <a:lnTo>
                  <a:pt x="10136799" y="1148575"/>
                </a:lnTo>
                <a:lnTo>
                  <a:pt x="10135794" y="1182731"/>
                </a:lnTo>
                <a:lnTo>
                  <a:pt x="10187363" y="1176704"/>
                </a:lnTo>
                <a:lnTo>
                  <a:pt x="10184684" y="1208516"/>
                </a:lnTo>
                <a:lnTo>
                  <a:pt x="10135794" y="1213539"/>
                </a:lnTo>
                <a:lnTo>
                  <a:pt x="10135124" y="1249369"/>
                </a:lnTo>
                <a:lnTo>
                  <a:pt x="10181001" y="1244346"/>
                </a:lnTo>
                <a:lnTo>
                  <a:pt x="10179996" y="1278167"/>
                </a:lnTo>
                <a:lnTo>
                  <a:pt x="10135794" y="1283525"/>
                </a:lnTo>
                <a:lnTo>
                  <a:pt x="10127088" y="1651540"/>
                </a:lnTo>
                <a:lnTo>
                  <a:pt x="10192219" y="1657233"/>
                </a:lnTo>
                <a:lnTo>
                  <a:pt x="10210291" y="1534003"/>
                </a:lnTo>
                <a:lnTo>
                  <a:pt x="10230702" y="1525966"/>
                </a:lnTo>
                <a:cubicBezTo>
                  <a:pt x="10239628" y="1541370"/>
                  <a:pt x="10248552" y="1556550"/>
                  <a:pt x="10257475" y="1571508"/>
                </a:cubicBezTo>
                <a:cubicBezTo>
                  <a:pt x="10266398" y="1586465"/>
                  <a:pt x="10275322" y="1601534"/>
                  <a:pt x="10284248" y="1616714"/>
                </a:cubicBezTo>
                <a:cubicBezTo>
                  <a:pt x="10296740" y="1634127"/>
                  <a:pt x="10309845" y="1647187"/>
                  <a:pt x="10323566" y="1655893"/>
                </a:cubicBezTo>
                <a:cubicBezTo>
                  <a:pt x="10337287" y="1664600"/>
                  <a:pt x="10351620" y="1668953"/>
                  <a:pt x="10366567" y="1668953"/>
                </a:cubicBezTo>
                <a:cubicBezTo>
                  <a:pt x="10390887" y="1668953"/>
                  <a:pt x="10411078" y="1660916"/>
                  <a:pt x="10427141" y="1644843"/>
                </a:cubicBezTo>
                <a:cubicBezTo>
                  <a:pt x="10443204" y="1628769"/>
                  <a:pt x="10451235" y="1608677"/>
                  <a:pt x="10451235" y="1584567"/>
                </a:cubicBezTo>
                <a:cubicBezTo>
                  <a:pt x="10451235" y="1575414"/>
                  <a:pt x="10449896" y="1567099"/>
                  <a:pt x="10447217" y="1559620"/>
                </a:cubicBezTo>
                <a:cubicBezTo>
                  <a:pt x="10444538" y="1552141"/>
                  <a:pt x="10440743" y="1545277"/>
                  <a:pt x="10435832" y="1539026"/>
                </a:cubicBezTo>
                <a:cubicBezTo>
                  <a:pt x="10430697" y="1532552"/>
                  <a:pt x="10424558" y="1527640"/>
                  <a:pt x="10417414" y="1524292"/>
                </a:cubicBezTo>
                <a:cubicBezTo>
                  <a:pt x="10410270" y="1520943"/>
                  <a:pt x="10402122" y="1519269"/>
                  <a:pt x="10392969" y="1519269"/>
                </a:cubicBezTo>
                <a:cubicBezTo>
                  <a:pt x="10381360" y="1519269"/>
                  <a:pt x="10371370" y="1523064"/>
                  <a:pt x="10362999" y="1530654"/>
                </a:cubicBezTo>
                <a:cubicBezTo>
                  <a:pt x="10354627" y="1538244"/>
                  <a:pt x="10350442" y="1547844"/>
                  <a:pt x="10350442" y="1559452"/>
                </a:cubicBezTo>
                <a:cubicBezTo>
                  <a:pt x="10350442" y="1563694"/>
                  <a:pt x="10351000" y="1567936"/>
                  <a:pt x="10352116" y="1572177"/>
                </a:cubicBezTo>
                <a:cubicBezTo>
                  <a:pt x="10353232" y="1576419"/>
                  <a:pt x="10354906" y="1580772"/>
                  <a:pt x="10357139" y="1585237"/>
                </a:cubicBezTo>
                <a:lnTo>
                  <a:pt x="10374217" y="1579879"/>
                </a:lnTo>
                <a:cubicBezTo>
                  <a:pt x="10373994" y="1578986"/>
                  <a:pt x="10373714" y="1577982"/>
                  <a:pt x="10373380" y="1576865"/>
                </a:cubicBezTo>
                <a:cubicBezTo>
                  <a:pt x="10373045" y="1575749"/>
                  <a:pt x="10372877" y="1574633"/>
                  <a:pt x="10372877" y="1573517"/>
                </a:cubicBezTo>
                <a:cubicBezTo>
                  <a:pt x="10372877" y="1568605"/>
                  <a:pt x="10374217" y="1564922"/>
                  <a:pt x="10376896" y="1562466"/>
                </a:cubicBezTo>
                <a:cubicBezTo>
                  <a:pt x="10379575" y="1560011"/>
                  <a:pt x="10383481" y="1558783"/>
                  <a:pt x="10388616" y="1558783"/>
                </a:cubicBezTo>
                <a:cubicBezTo>
                  <a:pt x="10395313" y="1558783"/>
                  <a:pt x="10400280" y="1560792"/>
                  <a:pt x="10403517" y="1564810"/>
                </a:cubicBezTo>
                <a:cubicBezTo>
                  <a:pt x="10406754" y="1568829"/>
                  <a:pt x="10408373" y="1574856"/>
                  <a:pt x="10408373" y="1582893"/>
                </a:cubicBezTo>
                <a:cubicBezTo>
                  <a:pt x="10408373" y="1592939"/>
                  <a:pt x="10405080" y="1601422"/>
                  <a:pt x="10398494" y="1608343"/>
                </a:cubicBezTo>
                <a:cubicBezTo>
                  <a:pt x="10391909" y="1615263"/>
                  <a:pt x="10383481" y="1618723"/>
                  <a:pt x="10373212" y="1618723"/>
                </a:cubicBezTo>
                <a:cubicBezTo>
                  <a:pt x="10363613" y="1618723"/>
                  <a:pt x="10353511" y="1615375"/>
                  <a:pt x="10342907" y="1608677"/>
                </a:cubicBezTo>
                <a:cubicBezTo>
                  <a:pt x="10332303" y="1601980"/>
                  <a:pt x="10321420" y="1591934"/>
                  <a:pt x="10310258" y="1578540"/>
                </a:cubicBezTo>
                <a:cubicBezTo>
                  <a:pt x="10305347" y="1572735"/>
                  <a:pt x="10299096" y="1564308"/>
                  <a:pt x="10291506" y="1553258"/>
                </a:cubicBezTo>
                <a:cubicBezTo>
                  <a:pt x="10283915" y="1542207"/>
                  <a:pt x="10275320" y="1528645"/>
                  <a:pt x="10265721" y="1512572"/>
                </a:cubicBezTo>
                <a:cubicBezTo>
                  <a:pt x="10282018" y="1504088"/>
                  <a:pt x="10297366" y="1495159"/>
                  <a:pt x="10311765" y="1485783"/>
                </a:cubicBezTo>
                <a:cubicBezTo>
                  <a:pt x="10326164" y="1476406"/>
                  <a:pt x="10339503" y="1466584"/>
                  <a:pt x="10351781" y="1456315"/>
                </a:cubicBezTo>
                <a:cubicBezTo>
                  <a:pt x="10369640" y="1441357"/>
                  <a:pt x="10383091" y="1427070"/>
                  <a:pt x="10392132" y="1413452"/>
                </a:cubicBezTo>
                <a:cubicBezTo>
                  <a:pt x="10401173" y="1399834"/>
                  <a:pt x="10405694" y="1386775"/>
                  <a:pt x="10405694" y="1374273"/>
                </a:cubicBezTo>
                <a:cubicBezTo>
                  <a:pt x="10405694" y="1360209"/>
                  <a:pt x="10400953" y="1349661"/>
                  <a:pt x="10391470" y="1342629"/>
                </a:cubicBezTo>
                <a:cubicBezTo>
                  <a:pt x="10381988" y="1335596"/>
                  <a:pt x="10367429" y="1332080"/>
                  <a:pt x="10347794" y="1332080"/>
                </a:cubicBezTo>
                <a:cubicBezTo>
                  <a:pt x="10331504" y="1332080"/>
                  <a:pt x="10313877" y="1335094"/>
                  <a:pt x="10294912" y="1341122"/>
                </a:cubicBezTo>
                <a:cubicBezTo>
                  <a:pt x="10275947" y="1347149"/>
                  <a:pt x="10255642" y="1356079"/>
                  <a:pt x="10233998" y="1367911"/>
                </a:cubicBezTo>
                <a:close/>
                <a:moveTo>
                  <a:pt x="9042875" y="1043428"/>
                </a:moveTo>
                <a:lnTo>
                  <a:pt x="8871760" y="1085286"/>
                </a:lnTo>
                <a:lnTo>
                  <a:pt x="8879796" y="1115759"/>
                </a:lnTo>
                <a:lnTo>
                  <a:pt x="8916296" y="1102699"/>
                </a:lnTo>
                <a:lnTo>
                  <a:pt x="8919645" y="1147571"/>
                </a:lnTo>
                <a:lnTo>
                  <a:pt x="8882140" y="1156277"/>
                </a:lnTo>
                <a:lnTo>
                  <a:pt x="8888168" y="1183401"/>
                </a:lnTo>
                <a:lnTo>
                  <a:pt x="8922324" y="1176034"/>
                </a:lnTo>
                <a:lnTo>
                  <a:pt x="8927682" y="1240663"/>
                </a:lnTo>
                <a:lnTo>
                  <a:pt x="8888168" y="1248699"/>
                </a:lnTo>
                <a:lnTo>
                  <a:pt x="8892521" y="1274819"/>
                </a:lnTo>
                <a:lnTo>
                  <a:pt x="8929356" y="1268121"/>
                </a:lnTo>
                <a:lnTo>
                  <a:pt x="8934379" y="1333420"/>
                </a:lnTo>
                <a:lnTo>
                  <a:pt x="8891851" y="1338443"/>
                </a:lnTo>
                <a:lnTo>
                  <a:pt x="8896874" y="1367241"/>
                </a:lnTo>
                <a:lnTo>
                  <a:pt x="8936723" y="1358869"/>
                </a:lnTo>
                <a:lnTo>
                  <a:pt x="8940072" y="1405081"/>
                </a:lnTo>
                <a:lnTo>
                  <a:pt x="8895870" y="1410773"/>
                </a:lnTo>
                <a:lnTo>
                  <a:pt x="8901897" y="1436223"/>
                </a:lnTo>
                <a:lnTo>
                  <a:pt x="8942751" y="1429860"/>
                </a:lnTo>
                <a:lnTo>
                  <a:pt x="8947439" y="1486787"/>
                </a:lnTo>
                <a:lnTo>
                  <a:pt x="8901897" y="1491140"/>
                </a:lnTo>
                <a:lnTo>
                  <a:pt x="8905246" y="1515251"/>
                </a:lnTo>
                <a:lnTo>
                  <a:pt x="8949113" y="1509893"/>
                </a:lnTo>
                <a:lnTo>
                  <a:pt x="8953131" y="1564810"/>
                </a:lnTo>
                <a:lnTo>
                  <a:pt x="8905916" y="1569833"/>
                </a:lnTo>
                <a:lnTo>
                  <a:pt x="8910604" y="1593609"/>
                </a:lnTo>
                <a:lnTo>
                  <a:pt x="8954806" y="1586911"/>
                </a:lnTo>
                <a:lnTo>
                  <a:pt x="8958154" y="1631113"/>
                </a:lnTo>
                <a:lnTo>
                  <a:pt x="8913952" y="1637476"/>
                </a:lnTo>
                <a:lnTo>
                  <a:pt x="8920650" y="1663930"/>
                </a:lnTo>
                <a:lnTo>
                  <a:pt x="9021444" y="1644675"/>
                </a:lnTo>
                <a:lnTo>
                  <a:pt x="9029815" y="1396348"/>
                </a:lnTo>
                <a:cubicBezTo>
                  <a:pt x="9044996" y="1382517"/>
                  <a:pt x="9059506" y="1372088"/>
                  <a:pt x="9073347" y="1365059"/>
                </a:cubicBezTo>
                <a:cubicBezTo>
                  <a:pt x="9087188" y="1358031"/>
                  <a:pt x="9100583" y="1354516"/>
                  <a:pt x="9113531" y="1354516"/>
                </a:cubicBezTo>
                <a:cubicBezTo>
                  <a:pt x="9121121" y="1354516"/>
                  <a:pt x="9127707" y="1358200"/>
                  <a:pt x="9133288" y="1365567"/>
                </a:cubicBezTo>
                <a:cubicBezTo>
                  <a:pt x="9138869" y="1372934"/>
                  <a:pt x="9143445" y="1383873"/>
                  <a:pt x="9147017" y="1398383"/>
                </a:cubicBezTo>
                <a:cubicBezTo>
                  <a:pt x="9149473" y="1408652"/>
                  <a:pt x="9151426" y="1419201"/>
                  <a:pt x="9152877" y="1430028"/>
                </a:cubicBezTo>
                <a:cubicBezTo>
                  <a:pt x="9154328" y="1440855"/>
                  <a:pt x="9155054" y="1451961"/>
                  <a:pt x="9155054" y="1463347"/>
                </a:cubicBezTo>
                <a:cubicBezTo>
                  <a:pt x="9155054" y="1488796"/>
                  <a:pt x="9152822" y="1517427"/>
                  <a:pt x="9148357" y="1549239"/>
                </a:cubicBezTo>
                <a:cubicBezTo>
                  <a:pt x="9143892" y="1581051"/>
                  <a:pt x="9137195" y="1616156"/>
                  <a:pt x="9128265" y="1654554"/>
                </a:cubicBezTo>
                <a:lnTo>
                  <a:pt x="9254843" y="1633792"/>
                </a:lnTo>
                <a:cubicBezTo>
                  <a:pt x="9255066" y="1619505"/>
                  <a:pt x="9255178" y="1607450"/>
                  <a:pt x="9255178" y="1597627"/>
                </a:cubicBezTo>
                <a:cubicBezTo>
                  <a:pt x="9255178" y="1587804"/>
                  <a:pt x="9255178" y="1580102"/>
                  <a:pt x="9255178" y="1574521"/>
                </a:cubicBezTo>
                <a:cubicBezTo>
                  <a:pt x="9255178" y="1538356"/>
                  <a:pt x="9253894" y="1506544"/>
                  <a:pt x="9251327" y="1479085"/>
                </a:cubicBezTo>
                <a:cubicBezTo>
                  <a:pt x="9248760" y="1451627"/>
                  <a:pt x="9244909" y="1428521"/>
                  <a:pt x="9239774" y="1409769"/>
                </a:cubicBezTo>
                <a:cubicBezTo>
                  <a:pt x="9230621" y="1376282"/>
                  <a:pt x="9217059" y="1351112"/>
                  <a:pt x="9199088" y="1334257"/>
                </a:cubicBezTo>
                <a:cubicBezTo>
                  <a:pt x="9181118" y="1317402"/>
                  <a:pt x="9158961" y="1308975"/>
                  <a:pt x="9132618" y="1308975"/>
                </a:cubicBezTo>
                <a:cubicBezTo>
                  <a:pt x="9115652" y="1308975"/>
                  <a:pt x="9098741" y="1312100"/>
                  <a:pt x="9081886" y="1318351"/>
                </a:cubicBezTo>
                <a:cubicBezTo>
                  <a:pt x="9065032" y="1324602"/>
                  <a:pt x="9048233" y="1334090"/>
                  <a:pt x="9031489" y="1346814"/>
                </a:cubicBezTo>
                <a:close/>
                <a:moveTo>
                  <a:pt x="8425090" y="1027857"/>
                </a:moveTo>
                <a:lnTo>
                  <a:pt x="8402654" y="1035559"/>
                </a:lnTo>
                <a:lnTo>
                  <a:pt x="8402654" y="1043941"/>
                </a:lnTo>
                <a:cubicBezTo>
                  <a:pt x="8402654" y="1066077"/>
                  <a:pt x="8406728" y="1084634"/>
                  <a:pt x="8414876" y="1099612"/>
                </a:cubicBezTo>
                <a:cubicBezTo>
                  <a:pt x="8423024" y="1114590"/>
                  <a:pt x="8435470" y="1126326"/>
                  <a:pt x="8452213" y="1134820"/>
                </a:cubicBezTo>
                <a:cubicBezTo>
                  <a:pt x="8464268" y="1140858"/>
                  <a:pt x="8479505" y="1145218"/>
                  <a:pt x="8497922" y="1147900"/>
                </a:cubicBezTo>
                <a:cubicBezTo>
                  <a:pt x="8516340" y="1150583"/>
                  <a:pt x="8537715" y="1151701"/>
                  <a:pt x="8562049" y="1151254"/>
                </a:cubicBezTo>
                <a:lnTo>
                  <a:pt x="8584819" y="1150919"/>
                </a:lnTo>
                <a:lnTo>
                  <a:pt x="8547315" y="1622742"/>
                </a:lnTo>
                <a:lnTo>
                  <a:pt x="8699007" y="1642499"/>
                </a:lnTo>
                <a:lnTo>
                  <a:pt x="8667196" y="1146901"/>
                </a:lnTo>
                <a:cubicBezTo>
                  <a:pt x="8685470" y="1142659"/>
                  <a:pt x="8703578" y="1139422"/>
                  <a:pt x="8721519" y="1137190"/>
                </a:cubicBezTo>
                <a:cubicBezTo>
                  <a:pt x="8739460" y="1134957"/>
                  <a:pt x="8757235" y="1133841"/>
                  <a:pt x="8774843" y="1133841"/>
                </a:cubicBezTo>
                <a:cubicBezTo>
                  <a:pt x="8788660" y="1133841"/>
                  <a:pt x="8802812" y="1134511"/>
                  <a:pt x="8817298" y="1135850"/>
                </a:cubicBezTo>
                <a:cubicBezTo>
                  <a:pt x="8831784" y="1137190"/>
                  <a:pt x="8846382" y="1139199"/>
                  <a:pt x="8861092" y="1141878"/>
                </a:cubicBezTo>
                <a:lnTo>
                  <a:pt x="8868448" y="1088635"/>
                </a:lnTo>
                <a:cubicBezTo>
                  <a:pt x="8859072" y="1084840"/>
                  <a:pt x="8848022" y="1081882"/>
                  <a:pt x="8835297" y="1079761"/>
                </a:cubicBezTo>
                <a:cubicBezTo>
                  <a:pt x="8822572" y="1077640"/>
                  <a:pt x="8808508" y="1076580"/>
                  <a:pt x="8793104" y="1076580"/>
                </a:cubicBezTo>
                <a:cubicBezTo>
                  <a:pt x="8763859" y="1076580"/>
                  <a:pt x="8720383" y="1080933"/>
                  <a:pt x="8662675" y="1089639"/>
                </a:cubicBezTo>
                <a:cubicBezTo>
                  <a:pt x="8604967" y="1098346"/>
                  <a:pt x="8561490" y="1102699"/>
                  <a:pt x="8532246" y="1102699"/>
                </a:cubicBezTo>
                <a:cubicBezTo>
                  <a:pt x="8497643" y="1102699"/>
                  <a:pt x="8471356" y="1096488"/>
                  <a:pt x="8453385" y="1084067"/>
                </a:cubicBezTo>
                <a:cubicBezTo>
                  <a:pt x="8435414" y="1071646"/>
                  <a:pt x="8425982" y="1052909"/>
                  <a:pt x="8425090" y="1027857"/>
                </a:cubicBezTo>
                <a:close/>
                <a:moveTo>
                  <a:pt x="0" y="0"/>
                </a:moveTo>
                <a:lnTo>
                  <a:pt x="12191142" y="0"/>
                </a:lnTo>
                <a:lnTo>
                  <a:pt x="12191142" y="4666894"/>
                </a:lnTo>
                <a:lnTo>
                  <a:pt x="0" y="4666894"/>
                </a:lnTo>
                <a:close/>
              </a:path>
            </a:pathLst>
          </a:custGeom>
          <a:solidFill>
            <a:srgbClr val="D5CDC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398">
                <a:solidFill>
                  <a:srgbClr val="D5CDC6"/>
                </a:solidFill>
                <a:latin typeface="Jokerman" panose="04090605060D06020702" pitchFamily="82" charset="0"/>
              </a:rPr>
              <a:t>s</a:t>
            </a:r>
            <a:endParaRPr lang="en-IN" sz="5398" dirty="0">
              <a:solidFill>
                <a:srgbClr val="D5CDC6"/>
              </a:solidFill>
              <a:latin typeface="Jokerman" panose="04090605060D06020702" pitchFamily="8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06485" y="2000689"/>
            <a:ext cx="784828" cy="78382"/>
          </a:xfrm>
          <a:prstGeom prst="rect">
            <a:avLst/>
          </a:prstGeom>
          <a:solidFill>
            <a:srgbClr val="FF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Rectangle 1"/>
          <p:cNvSpPr/>
          <p:nvPr/>
        </p:nvSpPr>
        <p:spPr>
          <a:xfrm>
            <a:off x="731" y="4677959"/>
            <a:ext cx="12188825" cy="2201021"/>
          </a:xfrm>
          <a:prstGeom prst="rect">
            <a:avLst/>
          </a:prstGeom>
          <a:solidFill>
            <a:srgbClr val="F2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Rectangle 6"/>
          <p:cNvSpPr/>
          <p:nvPr/>
        </p:nvSpPr>
        <p:spPr>
          <a:xfrm>
            <a:off x="1589" y="4677957"/>
            <a:ext cx="12187967" cy="2179150"/>
          </a:xfrm>
          <a:prstGeom prst="rect">
            <a:avLst/>
          </a:prstGeom>
          <a:solidFill>
            <a:srgbClr val="473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3852867" y="2048302"/>
            <a:ext cx="1483856" cy="3098831"/>
          </a:xfrm>
          <a:prstGeom prst="rect">
            <a:avLst/>
          </a:prstGeom>
          <a:solidFill>
            <a:srgbClr val="3C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/>
          <p:cNvSpPr/>
          <p:nvPr/>
        </p:nvSpPr>
        <p:spPr>
          <a:xfrm>
            <a:off x="3998603" y="2338462"/>
            <a:ext cx="1192385" cy="1192385"/>
          </a:xfrm>
          <a:prstGeom prst="ellipse">
            <a:avLst/>
          </a:pr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1" name="Freeform: Shape 20"/>
          <p:cNvSpPr/>
          <p:nvPr/>
        </p:nvSpPr>
        <p:spPr>
          <a:xfrm rot="900000">
            <a:off x="3998603" y="2415962"/>
            <a:ext cx="1192385" cy="1070203"/>
          </a:xfrm>
          <a:custGeom>
            <a:avLst/>
            <a:gdLst>
              <a:gd name="connsiteX0" fmla="*/ 884952 w 1192696"/>
              <a:gd name="connsiteY0" fmla="*/ 0 h 1070482"/>
              <a:gd name="connsiteX1" fmla="*/ 929772 w 1192696"/>
              <a:gd name="connsiteY1" fmla="*/ 24328 h 1070482"/>
              <a:gd name="connsiteX2" fmla="*/ 1192696 w 1192696"/>
              <a:gd name="connsiteY2" fmla="*/ 518829 h 1070482"/>
              <a:gd name="connsiteX3" fmla="*/ 1180580 w 1192696"/>
              <a:gd name="connsiteY3" fmla="*/ 639014 h 1070482"/>
              <a:gd name="connsiteX4" fmla="*/ 1172192 w 1192696"/>
              <a:gd name="connsiteY4" fmla="*/ 666038 h 1070482"/>
              <a:gd name="connsiteX5" fmla="*/ 1080967 w 1192696"/>
              <a:gd name="connsiteY5" fmla="*/ 642602 h 1070482"/>
              <a:gd name="connsiteX6" fmla="*/ 960782 w 1192696"/>
              <a:gd name="connsiteY6" fmla="*/ 632575 h 1070482"/>
              <a:gd name="connsiteX7" fmla="*/ 376550 w 1192696"/>
              <a:gd name="connsiteY7" fmla="*/ 1026650 h 1070482"/>
              <a:gd name="connsiteX8" fmla="*/ 371211 w 1192696"/>
              <a:gd name="connsiteY8" fmla="*/ 1070482 h 1070482"/>
              <a:gd name="connsiteX9" fmla="*/ 364223 w 1192696"/>
              <a:gd name="connsiteY9" fmla="*/ 1068313 h 1070482"/>
              <a:gd name="connsiteX10" fmla="*/ 0 w 1192696"/>
              <a:gd name="connsiteY10" fmla="*/ 518829 h 1070482"/>
              <a:gd name="connsiteX11" fmla="*/ 12116 w 1192696"/>
              <a:gd name="connsiteY11" fmla="*/ 398644 h 1070482"/>
              <a:gd name="connsiteX12" fmla="*/ 26142 w 1192696"/>
              <a:gd name="connsiteY12" fmla="*/ 353459 h 1070482"/>
              <a:gd name="connsiteX13" fmla="*/ 66048 w 1192696"/>
              <a:gd name="connsiteY13" fmla="*/ 371146 h 1070482"/>
              <a:gd name="connsiteX14" fmla="*/ 298174 w 1192696"/>
              <a:gd name="connsiteY14" fmla="*/ 409411 h 1070482"/>
              <a:gd name="connsiteX15" fmla="*/ 882406 w 1192696"/>
              <a:gd name="connsiteY15" fmla="*/ 20615 h 10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92696" h="1070482">
                <a:moveTo>
                  <a:pt x="884952" y="0"/>
                </a:moveTo>
                <a:lnTo>
                  <a:pt x="929772" y="24328"/>
                </a:lnTo>
                <a:cubicBezTo>
                  <a:pt x="1088402" y="131496"/>
                  <a:pt x="1192696" y="312983"/>
                  <a:pt x="1192696" y="518829"/>
                </a:cubicBezTo>
                <a:cubicBezTo>
                  <a:pt x="1192696" y="559998"/>
                  <a:pt x="1188524" y="600193"/>
                  <a:pt x="1180580" y="639014"/>
                </a:cubicBezTo>
                <a:lnTo>
                  <a:pt x="1172192" y="666038"/>
                </a:lnTo>
                <a:lnTo>
                  <a:pt x="1080967" y="642602"/>
                </a:lnTo>
                <a:cubicBezTo>
                  <a:pt x="1042146" y="636028"/>
                  <a:pt x="1001951" y="632575"/>
                  <a:pt x="960782" y="632575"/>
                </a:cubicBezTo>
                <a:cubicBezTo>
                  <a:pt x="672597" y="632575"/>
                  <a:pt x="432157" y="801752"/>
                  <a:pt x="376550" y="1026650"/>
                </a:cubicBezTo>
                <a:lnTo>
                  <a:pt x="371211" y="1070482"/>
                </a:lnTo>
                <a:lnTo>
                  <a:pt x="364223" y="1068313"/>
                </a:lnTo>
                <a:cubicBezTo>
                  <a:pt x="150184" y="977783"/>
                  <a:pt x="0" y="765845"/>
                  <a:pt x="0" y="518829"/>
                </a:cubicBezTo>
                <a:cubicBezTo>
                  <a:pt x="0" y="477660"/>
                  <a:pt x="4172" y="437465"/>
                  <a:pt x="12116" y="398644"/>
                </a:cubicBezTo>
                <a:lnTo>
                  <a:pt x="26142" y="353459"/>
                </a:lnTo>
                <a:lnTo>
                  <a:pt x="66048" y="371146"/>
                </a:lnTo>
                <a:cubicBezTo>
                  <a:pt x="137395" y="395786"/>
                  <a:pt x="215836" y="409411"/>
                  <a:pt x="298174" y="409411"/>
                </a:cubicBezTo>
                <a:cubicBezTo>
                  <a:pt x="586359" y="409411"/>
                  <a:pt x="826799" y="242500"/>
                  <a:pt x="882406" y="20615"/>
                </a:cubicBezTo>
                <a:close/>
              </a:path>
            </a:pathLst>
          </a:custGeom>
          <a:solidFill>
            <a:srgbClr val="DAC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26" name="Group 25"/>
          <p:cNvGrpSpPr/>
          <p:nvPr/>
        </p:nvGrpSpPr>
        <p:grpSpPr>
          <a:xfrm>
            <a:off x="4230928" y="2857242"/>
            <a:ext cx="733253" cy="161838"/>
            <a:chOff x="6337064" y="1578644"/>
            <a:chExt cx="785980" cy="183895"/>
          </a:xfrm>
        </p:grpSpPr>
        <p:sp>
          <p:nvSpPr>
            <p:cNvPr id="22" name="Rectangle 21"/>
            <p:cNvSpPr/>
            <p:nvPr/>
          </p:nvSpPr>
          <p:spPr>
            <a:xfrm>
              <a:off x="6337064" y="1578645"/>
              <a:ext cx="302275" cy="183894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20769" y="1578645"/>
              <a:ext cx="302275" cy="183894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78917" y="1578644"/>
              <a:ext cx="302275" cy="59655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512924" y="2902400"/>
            <a:ext cx="169258" cy="317497"/>
          </a:xfrm>
          <a:prstGeom prst="rect">
            <a:avLst/>
          </a:pr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1" name="Rectangle 30"/>
          <p:cNvSpPr/>
          <p:nvPr/>
        </p:nvSpPr>
        <p:spPr>
          <a:xfrm>
            <a:off x="4542239" y="3110559"/>
            <a:ext cx="112087" cy="45707"/>
          </a:xfrm>
          <a:prstGeom prst="rect">
            <a:avLst/>
          </a:prstGeom>
          <a:solidFill>
            <a:srgbClr val="3C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/>
          <p:cNvSpPr/>
          <p:nvPr/>
        </p:nvSpPr>
        <p:spPr>
          <a:xfrm>
            <a:off x="2721999" y="2000689"/>
            <a:ext cx="784828" cy="78382"/>
          </a:xfrm>
          <a:prstGeom prst="rect">
            <a:avLst/>
          </a:prstGeom>
          <a:solidFill>
            <a:srgbClr val="3C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3" name="Rectangle 32"/>
          <p:cNvSpPr/>
          <p:nvPr/>
        </p:nvSpPr>
        <p:spPr>
          <a:xfrm>
            <a:off x="2368381" y="2048302"/>
            <a:ext cx="1483856" cy="3098831"/>
          </a:xfrm>
          <a:prstGeom prst="rect">
            <a:avLst/>
          </a:prstGeom>
          <a:solidFill>
            <a:srgbClr val="A88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4" name="Oval 33"/>
          <p:cNvSpPr/>
          <p:nvPr/>
        </p:nvSpPr>
        <p:spPr>
          <a:xfrm>
            <a:off x="2514116" y="2338462"/>
            <a:ext cx="1192385" cy="1192385"/>
          </a:xfrm>
          <a:prstGeom prst="ellipse">
            <a:avLst/>
          </a:pr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85" name="Group 84"/>
          <p:cNvGrpSpPr/>
          <p:nvPr/>
        </p:nvGrpSpPr>
        <p:grpSpPr>
          <a:xfrm>
            <a:off x="7367877" y="4953537"/>
            <a:ext cx="817465" cy="898957"/>
            <a:chOff x="7273076" y="4939634"/>
            <a:chExt cx="817678" cy="899191"/>
          </a:xfrm>
        </p:grpSpPr>
        <p:sp>
          <p:nvSpPr>
            <p:cNvPr id="77" name="Trapezoid 76"/>
            <p:cNvSpPr/>
            <p:nvPr/>
          </p:nvSpPr>
          <p:spPr>
            <a:xfrm rot="10800000">
              <a:off x="7368208" y="5042569"/>
              <a:ext cx="628029" cy="796256"/>
            </a:xfrm>
            <a:prstGeom prst="trapezoid">
              <a:avLst>
                <a:gd name="adj" fmla="val 22338"/>
              </a:avLst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0" name="Freeform: Shape 79"/>
            <p:cNvSpPr/>
            <p:nvPr/>
          </p:nvSpPr>
          <p:spPr>
            <a:xfrm rot="10800000">
              <a:off x="7408348" y="5270404"/>
              <a:ext cx="547747" cy="220759"/>
            </a:xfrm>
            <a:custGeom>
              <a:avLst/>
              <a:gdLst>
                <a:gd name="connsiteX0" fmla="*/ 547747 w 547747"/>
                <a:gd name="connsiteY0" fmla="*/ 220759 h 220759"/>
                <a:gd name="connsiteX1" fmla="*/ 0 w 547747"/>
                <a:gd name="connsiteY1" fmla="*/ 220759 h 220759"/>
                <a:gd name="connsiteX2" fmla="*/ 38895 w 547747"/>
                <a:gd name="connsiteY2" fmla="*/ 0 h 220759"/>
                <a:gd name="connsiteX3" fmla="*/ 508852 w 547747"/>
                <a:gd name="connsiteY3" fmla="*/ 0 h 22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747" h="220759">
                  <a:moveTo>
                    <a:pt x="547747" y="220759"/>
                  </a:moveTo>
                  <a:lnTo>
                    <a:pt x="0" y="220759"/>
                  </a:lnTo>
                  <a:lnTo>
                    <a:pt x="38895" y="0"/>
                  </a:lnTo>
                  <a:lnTo>
                    <a:pt x="508852" y="0"/>
                  </a:lnTo>
                  <a:close/>
                </a:path>
              </a:pathLst>
            </a:cu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3" name="Freeform: Shape 82"/>
            <p:cNvSpPr/>
            <p:nvPr/>
          </p:nvSpPr>
          <p:spPr>
            <a:xfrm rot="10800000">
              <a:off x="7417547" y="5324353"/>
              <a:ext cx="528737" cy="110605"/>
            </a:xfrm>
            <a:custGeom>
              <a:avLst/>
              <a:gdLst>
                <a:gd name="connsiteX0" fmla="*/ 528737 w 528737"/>
                <a:gd name="connsiteY0" fmla="*/ 110605 h 110605"/>
                <a:gd name="connsiteX1" fmla="*/ 0 w 528737"/>
                <a:gd name="connsiteY1" fmla="*/ 110605 h 110605"/>
                <a:gd name="connsiteX2" fmla="*/ 19487 w 528737"/>
                <a:gd name="connsiteY2" fmla="*/ 0 h 110605"/>
                <a:gd name="connsiteX3" fmla="*/ 509250 w 528737"/>
                <a:gd name="connsiteY3" fmla="*/ 0 h 11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7" h="110605">
                  <a:moveTo>
                    <a:pt x="528737" y="110605"/>
                  </a:moveTo>
                  <a:lnTo>
                    <a:pt x="0" y="110605"/>
                  </a:lnTo>
                  <a:lnTo>
                    <a:pt x="19487" y="0"/>
                  </a:lnTo>
                  <a:lnTo>
                    <a:pt x="509250" y="0"/>
                  </a:lnTo>
                  <a:close/>
                </a:path>
              </a:pathLst>
            </a:custGeom>
            <a:solidFill>
              <a:srgbClr val="DAC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273076" y="4939634"/>
              <a:ext cx="817678" cy="113917"/>
            </a:xfrm>
            <a:prstGeom prst="rect">
              <a:avLst/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586682" y="4953537"/>
            <a:ext cx="817465" cy="898957"/>
            <a:chOff x="7273076" y="4939634"/>
            <a:chExt cx="817678" cy="899191"/>
          </a:xfrm>
        </p:grpSpPr>
        <p:sp>
          <p:nvSpPr>
            <p:cNvPr id="87" name="Trapezoid 86"/>
            <p:cNvSpPr/>
            <p:nvPr/>
          </p:nvSpPr>
          <p:spPr>
            <a:xfrm rot="10800000">
              <a:off x="7368208" y="5042569"/>
              <a:ext cx="628029" cy="796256"/>
            </a:xfrm>
            <a:prstGeom prst="trapezoid">
              <a:avLst>
                <a:gd name="adj" fmla="val 22338"/>
              </a:avLst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8" name="Freeform: Shape 87"/>
            <p:cNvSpPr/>
            <p:nvPr/>
          </p:nvSpPr>
          <p:spPr>
            <a:xfrm rot="10800000">
              <a:off x="7408348" y="5270404"/>
              <a:ext cx="547747" cy="220759"/>
            </a:xfrm>
            <a:custGeom>
              <a:avLst/>
              <a:gdLst>
                <a:gd name="connsiteX0" fmla="*/ 547747 w 547747"/>
                <a:gd name="connsiteY0" fmla="*/ 220759 h 220759"/>
                <a:gd name="connsiteX1" fmla="*/ 0 w 547747"/>
                <a:gd name="connsiteY1" fmla="*/ 220759 h 220759"/>
                <a:gd name="connsiteX2" fmla="*/ 38895 w 547747"/>
                <a:gd name="connsiteY2" fmla="*/ 0 h 220759"/>
                <a:gd name="connsiteX3" fmla="*/ 508852 w 547747"/>
                <a:gd name="connsiteY3" fmla="*/ 0 h 22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747" h="220759">
                  <a:moveTo>
                    <a:pt x="547747" y="220759"/>
                  </a:moveTo>
                  <a:lnTo>
                    <a:pt x="0" y="220759"/>
                  </a:lnTo>
                  <a:lnTo>
                    <a:pt x="38895" y="0"/>
                  </a:lnTo>
                  <a:lnTo>
                    <a:pt x="508852" y="0"/>
                  </a:lnTo>
                  <a:close/>
                </a:path>
              </a:pathLst>
            </a:cu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9" name="Freeform: Shape 88"/>
            <p:cNvSpPr/>
            <p:nvPr/>
          </p:nvSpPr>
          <p:spPr>
            <a:xfrm rot="10800000">
              <a:off x="7417547" y="5324353"/>
              <a:ext cx="528737" cy="110605"/>
            </a:xfrm>
            <a:custGeom>
              <a:avLst/>
              <a:gdLst>
                <a:gd name="connsiteX0" fmla="*/ 528737 w 528737"/>
                <a:gd name="connsiteY0" fmla="*/ 110605 h 110605"/>
                <a:gd name="connsiteX1" fmla="*/ 0 w 528737"/>
                <a:gd name="connsiteY1" fmla="*/ 110605 h 110605"/>
                <a:gd name="connsiteX2" fmla="*/ 19487 w 528737"/>
                <a:gd name="connsiteY2" fmla="*/ 0 h 110605"/>
                <a:gd name="connsiteX3" fmla="*/ 509250 w 528737"/>
                <a:gd name="connsiteY3" fmla="*/ 0 h 11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7" h="110605">
                  <a:moveTo>
                    <a:pt x="528737" y="110605"/>
                  </a:moveTo>
                  <a:lnTo>
                    <a:pt x="0" y="110605"/>
                  </a:lnTo>
                  <a:lnTo>
                    <a:pt x="19487" y="0"/>
                  </a:lnTo>
                  <a:lnTo>
                    <a:pt x="509250" y="0"/>
                  </a:lnTo>
                  <a:close/>
                </a:path>
              </a:pathLst>
            </a:custGeom>
            <a:solidFill>
              <a:srgbClr val="DAC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273076" y="4939634"/>
              <a:ext cx="817678" cy="113917"/>
            </a:xfrm>
            <a:prstGeom prst="rect">
              <a:avLst/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186062" y="4155505"/>
            <a:ext cx="817465" cy="898957"/>
            <a:chOff x="7273076" y="4939634"/>
            <a:chExt cx="817678" cy="899191"/>
          </a:xfrm>
        </p:grpSpPr>
        <p:sp>
          <p:nvSpPr>
            <p:cNvPr id="92" name="Trapezoid 91"/>
            <p:cNvSpPr/>
            <p:nvPr/>
          </p:nvSpPr>
          <p:spPr>
            <a:xfrm rot="10800000">
              <a:off x="7368208" y="5042569"/>
              <a:ext cx="628029" cy="796256"/>
            </a:xfrm>
            <a:prstGeom prst="trapezoid">
              <a:avLst>
                <a:gd name="adj" fmla="val 22338"/>
              </a:avLst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3" name="Freeform: Shape 92"/>
            <p:cNvSpPr/>
            <p:nvPr/>
          </p:nvSpPr>
          <p:spPr>
            <a:xfrm rot="10800000">
              <a:off x="7408348" y="5270404"/>
              <a:ext cx="547747" cy="220759"/>
            </a:xfrm>
            <a:custGeom>
              <a:avLst/>
              <a:gdLst>
                <a:gd name="connsiteX0" fmla="*/ 547747 w 547747"/>
                <a:gd name="connsiteY0" fmla="*/ 220759 h 220759"/>
                <a:gd name="connsiteX1" fmla="*/ 0 w 547747"/>
                <a:gd name="connsiteY1" fmla="*/ 220759 h 220759"/>
                <a:gd name="connsiteX2" fmla="*/ 38895 w 547747"/>
                <a:gd name="connsiteY2" fmla="*/ 0 h 220759"/>
                <a:gd name="connsiteX3" fmla="*/ 508852 w 547747"/>
                <a:gd name="connsiteY3" fmla="*/ 0 h 22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747" h="220759">
                  <a:moveTo>
                    <a:pt x="547747" y="220759"/>
                  </a:moveTo>
                  <a:lnTo>
                    <a:pt x="0" y="220759"/>
                  </a:lnTo>
                  <a:lnTo>
                    <a:pt x="38895" y="0"/>
                  </a:lnTo>
                  <a:lnTo>
                    <a:pt x="508852" y="0"/>
                  </a:lnTo>
                  <a:close/>
                </a:path>
              </a:pathLst>
            </a:cu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4" name="Freeform: Shape 93"/>
            <p:cNvSpPr/>
            <p:nvPr/>
          </p:nvSpPr>
          <p:spPr>
            <a:xfrm rot="10800000">
              <a:off x="7417547" y="5324353"/>
              <a:ext cx="528737" cy="110605"/>
            </a:xfrm>
            <a:custGeom>
              <a:avLst/>
              <a:gdLst>
                <a:gd name="connsiteX0" fmla="*/ 528737 w 528737"/>
                <a:gd name="connsiteY0" fmla="*/ 110605 h 110605"/>
                <a:gd name="connsiteX1" fmla="*/ 0 w 528737"/>
                <a:gd name="connsiteY1" fmla="*/ 110605 h 110605"/>
                <a:gd name="connsiteX2" fmla="*/ 19487 w 528737"/>
                <a:gd name="connsiteY2" fmla="*/ 0 h 110605"/>
                <a:gd name="connsiteX3" fmla="*/ 509250 w 528737"/>
                <a:gd name="connsiteY3" fmla="*/ 0 h 11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7" h="110605">
                  <a:moveTo>
                    <a:pt x="528737" y="110605"/>
                  </a:moveTo>
                  <a:lnTo>
                    <a:pt x="0" y="110605"/>
                  </a:lnTo>
                  <a:lnTo>
                    <a:pt x="19487" y="0"/>
                  </a:lnTo>
                  <a:lnTo>
                    <a:pt x="509250" y="0"/>
                  </a:lnTo>
                  <a:close/>
                </a:path>
              </a:pathLst>
            </a:custGeom>
            <a:solidFill>
              <a:srgbClr val="DAC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273076" y="4939634"/>
              <a:ext cx="817678" cy="113917"/>
            </a:xfrm>
            <a:prstGeom prst="rect">
              <a:avLst/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82" name="Freeform: Shape 81"/>
          <p:cNvSpPr/>
          <p:nvPr/>
        </p:nvSpPr>
        <p:spPr>
          <a:xfrm>
            <a:off x="986799" y="3224163"/>
            <a:ext cx="8413" cy="6941"/>
          </a:xfrm>
          <a:custGeom>
            <a:avLst/>
            <a:gdLst>
              <a:gd name="connsiteX0" fmla="*/ 0 w 8415"/>
              <a:gd name="connsiteY0" fmla="*/ 0 h 6943"/>
              <a:gd name="connsiteX1" fmla="*/ 8415 w 8415"/>
              <a:gd name="connsiteY1" fmla="*/ 6943 h 6943"/>
              <a:gd name="connsiteX2" fmla="*/ 5988 w 8415"/>
              <a:gd name="connsiteY2" fmla="*/ 5413 h 6943"/>
              <a:gd name="connsiteX3" fmla="*/ 0 w 8415"/>
              <a:gd name="connsiteY3" fmla="*/ 0 h 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5" h="6943">
                <a:moveTo>
                  <a:pt x="0" y="0"/>
                </a:moveTo>
                <a:lnTo>
                  <a:pt x="8415" y="6943"/>
                </a:lnTo>
                <a:lnTo>
                  <a:pt x="5988" y="5413"/>
                </a:lnTo>
                <a:lnTo>
                  <a:pt x="0" y="0"/>
                </a:lnTo>
                <a:close/>
              </a:path>
            </a:pathLst>
          </a:cu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139" name="Rectangle 138"/>
          <p:cNvSpPr/>
          <p:nvPr/>
        </p:nvSpPr>
        <p:spPr>
          <a:xfrm flipH="1">
            <a:off x="3092891" y="-99351"/>
            <a:ext cx="45707" cy="3307732"/>
          </a:xfrm>
          <a:prstGeom prst="rect">
            <a:avLst/>
          </a:prstGeom>
          <a:solidFill>
            <a:srgbClr val="3C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25" name="Group 124"/>
          <p:cNvGrpSpPr/>
          <p:nvPr/>
        </p:nvGrpSpPr>
        <p:grpSpPr>
          <a:xfrm>
            <a:off x="731" y="4152523"/>
            <a:ext cx="3512799" cy="898957"/>
            <a:chOff x="-858" y="4152710"/>
            <a:chExt cx="3513714" cy="899191"/>
          </a:xfrm>
        </p:grpSpPr>
        <p:grpSp>
          <p:nvGrpSpPr>
            <p:cNvPr id="120" name="Group 119"/>
            <p:cNvGrpSpPr/>
            <p:nvPr/>
          </p:nvGrpSpPr>
          <p:grpSpPr>
            <a:xfrm>
              <a:off x="2695178" y="4152710"/>
              <a:ext cx="817678" cy="899191"/>
              <a:chOff x="7273076" y="4939634"/>
              <a:chExt cx="817678" cy="899191"/>
            </a:xfrm>
          </p:grpSpPr>
          <p:sp>
            <p:nvSpPr>
              <p:cNvPr id="121" name="Trapezoid 120"/>
              <p:cNvSpPr/>
              <p:nvPr/>
            </p:nvSpPr>
            <p:spPr>
              <a:xfrm rot="10800000">
                <a:off x="7368208" y="5042569"/>
                <a:ext cx="628029" cy="796256"/>
              </a:xfrm>
              <a:prstGeom prst="trapezoid">
                <a:avLst>
                  <a:gd name="adj" fmla="val 22338"/>
                </a:avLst>
              </a:prstGeom>
              <a:solidFill>
                <a:srgbClr val="F2E6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22" name="Freeform: Shape 121"/>
              <p:cNvSpPr/>
              <p:nvPr/>
            </p:nvSpPr>
            <p:spPr>
              <a:xfrm rot="10800000">
                <a:off x="7408348" y="5270404"/>
                <a:ext cx="547747" cy="220759"/>
              </a:xfrm>
              <a:custGeom>
                <a:avLst/>
                <a:gdLst>
                  <a:gd name="connsiteX0" fmla="*/ 547747 w 547747"/>
                  <a:gd name="connsiteY0" fmla="*/ 220759 h 220759"/>
                  <a:gd name="connsiteX1" fmla="*/ 0 w 547747"/>
                  <a:gd name="connsiteY1" fmla="*/ 220759 h 220759"/>
                  <a:gd name="connsiteX2" fmla="*/ 38895 w 547747"/>
                  <a:gd name="connsiteY2" fmla="*/ 0 h 220759"/>
                  <a:gd name="connsiteX3" fmla="*/ 508852 w 547747"/>
                  <a:gd name="connsiteY3" fmla="*/ 0 h 22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747" h="220759">
                    <a:moveTo>
                      <a:pt x="547747" y="220759"/>
                    </a:moveTo>
                    <a:lnTo>
                      <a:pt x="0" y="220759"/>
                    </a:lnTo>
                    <a:lnTo>
                      <a:pt x="38895" y="0"/>
                    </a:lnTo>
                    <a:lnTo>
                      <a:pt x="508852" y="0"/>
                    </a:lnTo>
                    <a:close/>
                  </a:path>
                </a:pathLst>
              </a:custGeom>
              <a:solidFill>
                <a:srgbClr val="FF4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23" name="Freeform: Shape 122"/>
              <p:cNvSpPr/>
              <p:nvPr/>
            </p:nvSpPr>
            <p:spPr>
              <a:xfrm rot="10800000">
                <a:off x="7417547" y="5324353"/>
                <a:ext cx="528737" cy="110605"/>
              </a:xfrm>
              <a:custGeom>
                <a:avLst/>
                <a:gdLst>
                  <a:gd name="connsiteX0" fmla="*/ 528737 w 528737"/>
                  <a:gd name="connsiteY0" fmla="*/ 110605 h 110605"/>
                  <a:gd name="connsiteX1" fmla="*/ 0 w 528737"/>
                  <a:gd name="connsiteY1" fmla="*/ 110605 h 110605"/>
                  <a:gd name="connsiteX2" fmla="*/ 19487 w 528737"/>
                  <a:gd name="connsiteY2" fmla="*/ 0 h 110605"/>
                  <a:gd name="connsiteX3" fmla="*/ 509250 w 528737"/>
                  <a:gd name="connsiteY3" fmla="*/ 0 h 11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737" h="110605">
                    <a:moveTo>
                      <a:pt x="528737" y="110605"/>
                    </a:moveTo>
                    <a:lnTo>
                      <a:pt x="0" y="110605"/>
                    </a:lnTo>
                    <a:lnTo>
                      <a:pt x="19487" y="0"/>
                    </a:lnTo>
                    <a:lnTo>
                      <a:pt x="509250" y="0"/>
                    </a:lnTo>
                    <a:close/>
                  </a:path>
                </a:pathLst>
              </a:custGeom>
              <a:solidFill>
                <a:srgbClr val="DAC9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273076" y="4939634"/>
                <a:ext cx="817678" cy="113917"/>
              </a:xfrm>
              <a:prstGeom prst="rect">
                <a:avLst/>
              </a:prstGeom>
              <a:solidFill>
                <a:srgbClr val="F2E6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-858" y="4410308"/>
              <a:ext cx="3477109" cy="386528"/>
              <a:chOff x="-858" y="4294525"/>
              <a:chExt cx="3357732" cy="383757"/>
            </a:xfrm>
          </p:grpSpPr>
          <p:sp>
            <p:nvSpPr>
              <p:cNvPr id="100" name="Freeform: Shape 99"/>
              <p:cNvSpPr/>
              <p:nvPr/>
            </p:nvSpPr>
            <p:spPr>
              <a:xfrm>
                <a:off x="-858" y="4294818"/>
                <a:ext cx="2644402" cy="383464"/>
              </a:xfrm>
              <a:custGeom>
                <a:avLst/>
                <a:gdLst>
                  <a:gd name="connsiteX0" fmla="*/ 0 w 2644402"/>
                  <a:gd name="connsiteY0" fmla="*/ 0 h 383464"/>
                  <a:gd name="connsiteX1" fmla="*/ 2644191 w 2644402"/>
                  <a:gd name="connsiteY1" fmla="*/ 0 h 383464"/>
                  <a:gd name="connsiteX2" fmla="*/ 2622395 w 2644402"/>
                  <a:gd name="connsiteY2" fmla="*/ 17984 h 383464"/>
                  <a:gd name="connsiteX3" fmla="*/ 2550462 w 2644402"/>
                  <a:gd name="connsiteY3" fmla="*/ 191645 h 383464"/>
                  <a:gd name="connsiteX4" fmla="*/ 2622395 w 2644402"/>
                  <a:gd name="connsiteY4" fmla="*/ 365306 h 383464"/>
                  <a:gd name="connsiteX5" fmla="*/ 2644402 w 2644402"/>
                  <a:gd name="connsiteY5" fmla="*/ 383464 h 383464"/>
                  <a:gd name="connsiteX6" fmla="*/ 0 w 2644402"/>
                  <a:gd name="connsiteY6" fmla="*/ 383464 h 38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4402" h="383464">
                    <a:moveTo>
                      <a:pt x="0" y="0"/>
                    </a:moveTo>
                    <a:lnTo>
                      <a:pt x="2644191" y="0"/>
                    </a:lnTo>
                    <a:lnTo>
                      <a:pt x="2622395" y="17984"/>
                    </a:lnTo>
                    <a:cubicBezTo>
                      <a:pt x="2577951" y="62428"/>
                      <a:pt x="2550462" y="123826"/>
                      <a:pt x="2550462" y="191645"/>
                    </a:cubicBezTo>
                    <a:cubicBezTo>
                      <a:pt x="2550462" y="259464"/>
                      <a:pt x="2577951" y="320863"/>
                      <a:pt x="2622395" y="365306"/>
                    </a:cubicBezTo>
                    <a:lnTo>
                      <a:pt x="2644402" y="383464"/>
                    </a:lnTo>
                    <a:lnTo>
                      <a:pt x="0" y="383464"/>
                    </a:lnTo>
                    <a:close/>
                  </a:path>
                </a:pathLst>
              </a:custGeom>
              <a:solidFill>
                <a:srgbClr val="0C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01" name="Freeform: Shape 100"/>
              <p:cNvSpPr/>
              <p:nvPr/>
            </p:nvSpPr>
            <p:spPr>
              <a:xfrm>
                <a:off x="-857" y="4486463"/>
                <a:ext cx="2644401" cy="191818"/>
              </a:xfrm>
              <a:custGeom>
                <a:avLst/>
                <a:gdLst>
                  <a:gd name="connsiteX0" fmla="*/ 0 w 2644401"/>
                  <a:gd name="connsiteY0" fmla="*/ 0 h 191818"/>
                  <a:gd name="connsiteX1" fmla="*/ 2550462 w 2644401"/>
                  <a:gd name="connsiteY1" fmla="*/ 0 h 191818"/>
                  <a:gd name="connsiteX2" fmla="*/ 2622395 w 2644401"/>
                  <a:gd name="connsiteY2" fmla="*/ 173661 h 191818"/>
                  <a:gd name="connsiteX3" fmla="*/ 2644401 w 2644401"/>
                  <a:gd name="connsiteY3" fmla="*/ 191818 h 191818"/>
                  <a:gd name="connsiteX4" fmla="*/ 0 w 2644401"/>
                  <a:gd name="connsiteY4" fmla="*/ 191818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4401" h="191818">
                    <a:moveTo>
                      <a:pt x="0" y="0"/>
                    </a:moveTo>
                    <a:lnTo>
                      <a:pt x="2550462" y="0"/>
                    </a:lnTo>
                    <a:cubicBezTo>
                      <a:pt x="2550462" y="67819"/>
                      <a:pt x="2577951" y="129218"/>
                      <a:pt x="2622395" y="173661"/>
                    </a:cubicBezTo>
                    <a:lnTo>
                      <a:pt x="2644401" y="191818"/>
                    </a:lnTo>
                    <a:lnTo>
                      <a:pt x="0" y="191818"/>
                    </a:lnTo>
                    <a:close/>
                  </a:path>
                </a:pathLst>
              </a:custGeom>
              <a:solidFill>
                <a:srgbClr val="38A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08" name="Freeform: Shape 107"/>
              <p:cNvSpPr/>
              <p:nvPr/>
            </p:nvSpPr>
            <p:spPr>
              <a:xfrm rot="10800000">
                <a:off x="2570359" y="4294525"/>
                <a:ext cx="174644" cy="383636"/>
              </a:xfrm>
              <a:custGeom>
                <a:avLst/>
                <a:gdLst>
                  <a:gd name="connsiteX0" fmla="*/ 8792 w 196345"/>
                  <a:gd name="connsiteY0" fmla="*/ 431305 h 431305"/>
                  <a:gd name="connsiteX1" fmla="*/ 11889 w 196345"/>
                  <a:gd name="connsiteY1" fmla="*/ 429624 h 431305"/>
                  <a:gd name="connsiteX2" fmla="*/ 124388 w 196345"/>
                  <a:gd name="connsiteY2" fmla="*/ 218038 h 431305"/>
                  <a:gd name="connsiteX3" fmla="*/ 11889 w 196345"/>
                  <a:gd name="connsiteY3" fmla="*/ 6452 h 431305"/>
                  <a:gd name="connsiteX4" fmla="*/ 0 w 196345"/>
                  <a:gd name="connsiteY4" fmla="*/ 0 h 431305"/>
                  <a:gd name="connsiteX5" fmla="*/ 17507 w 196345"/>
                  <a:gd name="connsiteY5" fmla="*/ 1724 h 431305"/>
                  <a:gd name="connsiteX6" fmla="*/ 196345 w 196345"/>
                  <a:gd name="connsiteY6" fmla="*/ 216085 h 431305"/>
                  <a:gd name="connsiteX7" fmla="*/ 17507 w 196345"/>
                  <a:gd name="connsiteY7" fmla="*/ 430447 h 43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345" h="431305">
                    <a:moveTo>
                      <a:pt x="8792" y="431305"/>
                    </a:moveTo>
                    <a:lnTo>
                      <a:pt x="11889" y="429624"/>
                    </a:lnTo>
                    <a:cubicBezTo>
                      <a:pt x="79763" y="383769"/>
                      <a:pt x="124388" y="306115"/>
                      <a:pt x="124388" y="218038"/>
                    </a:cubicBezTo>
                    <a:cubicBezTo>
                      <a:pt x="124388" y="129961"/>
                      <a:pt x="79763" y="52307"/>
                      <a:pt x="11889" y="6452"/>
                    </a:cubicBezTo>
                    <a:lnTo>
                      <a:pt x="0" y="0"/>
                    </a:lnTo>
                    <a:lnTo>
                      <a:pt x="17507" y="1724"/>
                    </a:lnTo>
                    <a:cubicBezTo>
                      <a:pt x="119570" y="22127"/>
                      <a:pt x="196345" y="110347"/>
                      <a:pt x="196345" y="216085"/>
                    </a:cubicBezTo>
                    <a:cubicBezTo>
                      <a:pt x="196345" y="321824"/>
                      <a:pt x="119570" y="410044"/>
                      <a:pt x="17507" y="43044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09" name="Rectangle: Top Corners Rounded 108"/>
              <p:cNvSpPr/>
              <p:nvPr/>
            </p:nvSpPr>
            <p:spPr>
              <a:xfrm rot="16200000">
                <a:off x="2714074" y="4238975"/>
                <a:ext cx="372404" cy="4853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10" name="Rectangle: Top Corners Rounded 109"/>
              <p:cNvSpPr/>
              <p:nvPr/>
            </p:nvSpPr>
            <p:spPr>
              <a:xfrm rot="5400000">
                <a:off x="3089067" y="4114816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11" name="Rectangle: Top Corners Rounded 110"/>
              <p:cNvSpPr/>
              <p:nvPr/>
            </p:nvSpPr>
            <p:spPr>
              <a:xfrm rot="5400000">
                <a:off x="3066162" y="4209322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112" name="Rectangle: Top Corners Rounded 111"/>
              <p:cNvSpPr/>
              <p:nvPr/>
            </p:nvSpPr>
            <p:spPr>
              <a:xfrm rot="5400000">
                <a:off x="3029670" y="4304047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13" name="Rectangle: Top Corners Rounded 112"/>
              <p:cNvSpPr/>
              <p:nvPr/>
            </p:nvSpPr>
            <p:spPr>
              <a:xfrm rot="5400000">
                <a:off x="3010785" y="4411836"/>
                <a:ext cx="85612" cy="4242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262896" y="5042149"/>
            <a:ext cx="5123568" cy="706536"/>
            <a:chOff x="1261636" y="5042569"/>
            <a:chExt cx="5124903" cy="706720"/>
          </a:xfrm>
        </p:grpSpPr>
        <p:sp>
          <p:nvSpPr>
            <p:cNvPr id="42" name="Rectangle 41"/>
            <p:cNvSpPr/>
            <p:nvPr/>
          </p:nvSpPr>
          <p:spPr>
            <a:xfrm>
              <a:off x="1799346" y="5137279"/>
              <a:ext cx="4049486" cy="266250"/>
            </a:xfrm>
            <a:prstGeom prst="rect">
              <a:avLst/>
            </a:prstGeom>
            <a:solidFill>
              <a:srgbClr val="F2E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15193" y="5403529"/>
              <a:ext cx="4817791" cy="251050"/>
            </a:xfrm>
            <a:prstGeom prst="rect">
              <a:avLst/>
            </a:prstGeom>
            <a:solidFill>
              <a:srgbClr val="DAC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1261636" y="5650768"/>
              <a:ext cx="5124903" cy="98521"/>
            </a:xfrm>
            <a:prstGeom prst="roundRect">
              <a:avLst>
                <a:gd name="adj" fmla="val 50000"/>
              </a:avLst>
            </a:prstGeom>
            <a:solidFill>
              <a:srgbClr val="2A2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053320" y="5042569"/>
              <a:ext cx="1082165" cy="217280"/>
              <a:chOff x="4053320" y="5042569"/>
              <a:chExt cx="1082165" cy="21728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4053320" y="5126724"/>
                <a:ext cx="1082165" cy="133125"/>
              </a:xfrm>
              <a:prstGeom prst="rect">
                <a:avLst/>
              </a:prstGeom>
              <a:solidFill>
                <a:srgbClr val="FF4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7" name="Trapezoid 46"/>
              <p:cNvSpPr/>
              <p:nvPr/>
            </p:nvSpPr>
            <p:spPr>
              <a:xfrm>
                <a:off x="4227680" y="5042569"/>
                <a:ext cx="733444" cy="87770"/>
              </a:xfrm>
              <a:prstGeom prst="trapezoid">
                <a:avLst/>
              </a:prstGeom>
              <a:solidFill>
                <a:srgbClr val="FF4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568447" y="5042569"/>
              <a:ext cx="1082165" cy="217280"/>
              <a:chOff x="4053320" y="5042569"/>
              <a:chExt cx="1082165" cy="217280"/>
            </a:xfrm>
            <a:solidFill>
              <a:srgbClr val="2A2324"/>
            </a:solidFill>
          </p:grpSpPr>
          <p:sp>
            <p:nvSpPr>
              <p:cNvPr id="50" name="Rectangle 49"/>
              <p:cNvSpPr/>
              <p:nvPr/>
            </p:nvSpPr>
            <p:spPr>
              <a:xfrm>
                <a:off x="4053320" y="5126724"/>
                <a:ext cx="1082165" cy="1331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51" name="Trapezoid 50"/>
              <p:cNvSpPr/>
              <p:nvPr/>
            </p:nvSpPr>
            <p:spPr>
              <a:xfrm>
                <a:off x="4227680" y="5042569"/>
                <a:ext cx="733444" cy="87770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</p:grpSp>
      <p:sp>
        <p:nvSpPr>
          <p:cNvPr id="35" name="Freeform: Shape 34"/>
          <p:cNvSpPr/>
          <p:nvPr/>
        </p:nvSpPr>
        <p:spPr>
          <a:xfrm rot="900000">
            <a:off x="2514116" y="2415962"/>
            <a:ext cx="1192385" cy="1070203"/>
          </a:xfrm>
          <a:custGeom>
            <a:avLst/>
            <a:gdLst>
              <a:gd name="connsiteX0" fmla="*/ 884952 w 1192696"/>
              <a:gd name="connsiteY0" fmla="*/ 0 h 1070482"/>
              <a:gd name="connsiteX1" fmla="*/ 929772 w 1192696"/>
              <a:gd name="connsiteY1" fmla="*/ 24328 h 1070482"/>
              <a:gd name="connsiteX2" fmla="*/ 1192696 w 1192696"/>
              <a:gd name="connsiteY2" fmla="*/ 518829 h 1070482"/>
              <a:gd name="connsiteX3" fmla="*/ 1180580 w 1192696"/>
              <a:gd name="connsiteY3" fmla="*/ 639014 h 1070482"/>
              <a:gd name="connsiteX4" fmla="*/ 1172192 w 1192696"/>
              <a:gd name="connsiteY4" fmla="*/ 666038 h 1070482"/>
              <a:gd name="connsiteX5" fmla="*/ 1080967 w 1192696"/>
              <a:gd name="connsiteY5" fmla="*/ 642602 h 1070482"/>
              <a:gd name="connsiteX6" fmla="*/ 960782 w 1192696"/>
              <a:gd name="connsiteY6" fmla="*/ 632575 h 1070482"/>
              <a:gd name="connsiteX7" fmla="*/ 376550 w 1192696"/>
              <a:gd name="connsiteY7" fmla="*/ 1026650 h 1070482"/>
              <a:gd name="connsiteX8" fmla="*/ 371211 w 1192696"/>
              <a:gd name="connsiteY8" fmla="*/ 1070482 h 1070482"/>
              <a:gd name="connsiteX9" fmla="*/ 364223 w 1192696"/>
              <a:gd name="connsiteY9" fmla="*/ 1068313 h 1070482"/>
              <a:gd name="connsiteX10" fmla="*/ 0 w 1192696"/>
              <a:gd name="connsiteY10" fmla="*/ 518829 h 1070482"/>
              <a:gd name="connsiteX11" fmla="*/ 12116 w 1192696"/>
              <a:gd name="connsiteY11" fmla="*/ 398644 h 1070482"/>
              <a:gd name="connsiteX12" fmla="*/ 26142 w 1192696"/>
              <a:gd name="connsiteY12" fmla="*/ 353459 h 1070482"/>
              <a:gd name="connsiteX13" fmla="*/ 66048 w 1192696"/>
              <a:gd name="connsiteY13" fmla="*/ 371146 h 1070482"/>
              <a:gd name="connsiteX14" fmla="*/ 298174 w 1192696"/>
              <a:gd name="connsiteY14" fmla="*/ 409411 h 1070482"/>
              <a:gd name="connsiteX15" fmla="*/ 882406 w 1192696"/>
              <a:gd name="connsiteY15" fmla="*/ 20615 h 10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92696" h="1070482">
                <a:moveTo>
                  <a:pt x="884952" y="0"/>
                </a:moveTo>
                <a:lnTo>
                  <a:pt x="929772" y="24328"/>
                </a:lnTo>
                <a:cubicBezTo>
                  <a:pt x="1088402" y="131496"/>
                  <a:pt x="1192696" y="312983"/>
                  <a:pt x="1192696" y="518829"/>
                </a:cubicBezTo>
                <a:cubicBezTo>
                  <a:pt x="1192696" y="559998"/>
                  <a:pt x="1188524" y="600193"/>
                  <a:pt x="1180580" y="639014"/>
                </a:cubicBezTo>
                <a:lnTo>
                  <a:pt x="1172192" y="666038"/>
                </a:lnTo>
                <a:lnTo>
                  <a:pt x="1080967" y="642602"/>
                </a:lnTo>
                <a:cubicBezTo>
                  <a:pt x="1042146" y="636028"/>
                  <a:pt x="1001951" y="632575"/>
                  <a:pt x="960782" y="632575"/>
                </a:cubicBezTo>
                <a:cubicBezTo>
                  <a:pt x="672597" y="632575"/>
                  <a:pt x="432157" y="801752"/>
                  <a:pt x="376550" y="1026650"/>
                </a:cubicBezTo>
                <a:lnTo>
                  <a:pt x="371211" y="1070482"/>
                </a:lnTo>
                <a:lnTo>
                  <a:pt x="364223" y="1068313"/>
                </a:lnTo>
                <a:cubicBezTo>
                  <a:pt x="150184" y="977783"/>
                  <a:pt x="0" y="765845"/>
                  <a:pt x="0" y="518829"/>
                </a:cubicBezTo>
                <a:cubicBezTo>
                  <a:pt x="0" y="477660"/>
                  <a:pt x="4172" y="437465"/>
                  <a:pt x="12116" y="398644"/>
                </a:cubicBezTo>
                <a:lnTo>
                  <a:pt x="26142" y="353459"/>
                </a:lnTo>
                <a:lnTo>
                  <a:pt x="66048" y="371146"/>
                </a:lnTo>
                <a:cubicBezTo>
                  <a:pt x="137395" y="395786"/>
                  <a:pt x="215836" y="409411"/>
                  <a:pt x="298174" y="409411"/>
                </a:cubicBezTo>
                <a:cubicBezTo>
                  <a:pt x="586359" y="409411"/>
                  <a:pt x="826799" y="242500"/>
                  <a:pt x="882406" y="20615"/>
                </a:cubicBezTo>
                <a:close/>
              </a:path>
            </a:pathLst>
          </a:custGeom>
          <a:solidFill>
            <a:srgbClr val="DAC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grpSp>
        <p:nvGrpSpPr>
          <p:cNvPr id="36" name="Group 35"/>
          <p:cNvGrpSpPr/>
          <p:nvPr/>
        </p:nvGrpSpPr>
        <p:grpSpPr>
          <a:xfrm>
            <a:off x="2746442" y="2857242"/>
            <a:ext cx="733253" cy="161838"/>
            <a:chOff x="6337064" y="1578644"/>
            <a:chExt cx="785980" cy="183895"/>
          </a:xfrm>
        </p:grpSpPr>
        <p:sp>
          <p:nvSpPr>
            <p:cNvPr id="37" name="Rectangle 36"/>
            <p:cNvSpPr/>
            <p:nvPr/>
          </p:nvSpPr>
          <p:spPr>
            <a:xfrm>
              <a:off x="6337064" y="1578645"/>
              <a:ext cx="302275" cy="183894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820769" y="1578645"/>
              <a:ext cx="302275" cy="183894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78917" y="1578644"/>
              <a:ext cx="302275" cy="59655"/>
            </a:xfrm>
            <a:prstGeom prst="rect">
              <a:avLst/>
            </a:prstGeom>
            <a:solidFill>
              <a:srgbClr val="FF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3028438" y="2902400"/>
            <a:ext cx="169258" cy="317497"/>
          </a:xfrm>
          <a:prstGeom prst="rect">
            <a:avLst/>
          </a:pr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1" name="Rectangle 40"/>
          <p:cNvSpPr/>
          <p:nvPr/>
        </p:nvSpPr>
        <p:spPr>
          <a:xfrm>
            <a:off x="3057752" y="3110559"/>
            <a:ext cx="112087" cy="45707"/>
          </a:xfrm>
          <a:prstGeom prst="rect">
            <a:avLst/>
          </a:prstGeom>
          <a:solidFill>
            <a:srgbClr val="3C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40" name="Group 139"/>
          <p:cNvGrpSpPr/>
          <p:nvPr/>
        </p:nvGrpSpPr>
        <p:grpSpPr>
          <a:xfrm>
            <a:off x="-3627268" y="4152523"/>
            <a:ext cx="3512799" cy="898957"/>
            <a:chOff x="-858" y="4152710"/>
            <a:chExt cx="3513714" cy="899191"/>
          </a:xfrm>
        </p:grpSpPr>
        <p:grpSp>
          <p:nvGrpSpPr>
            <p:cNvPr id="141" name="Group 140"/>
            <p:cNvGrpSpPr/>
            <p:nvPr/>
          </p:nvGrpSpPr>
          <p:grpSpPr>
            <a:xfrm>
              <a:off x="2695178" y="4152710"/>
              <a:ext cx="817678" cy="899191"/>
              <a:chOff x="7273076" y="4939634"/>
              <a:chExt cx="817678" cy="899191"/>
            </a:xfrm>
          </p:grpSpPr>
          <p:sp>
            <p:nvSpPr>
              <p:cNvPr id="151" name="Trapezoid 150"/>
              <p:cNvSpPr/>
              <p:nvPr/>
            </p:nvSpPr>
            <p:spPr>
              <a:xfrm rot="10800000">
                <a:off x="7368208" y="5042569"/>
                <a:ext cx="628029" cy="796256"/>
              </a:xfrm>
              <a:prstGeom prst="trapezoid">
                <a:avLst>
                  <a:gd name="adj" fmla="val 22338"/>
                </a:avLst>
              </a:prstGeom>
              <a:solidFill>
                <a:srgbClr val="F2E6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52" name="Freeform: Shape 151"/>
              <p:cNvSpPr/>
              <p:nvPr/>
            </p:nvSpPr>
            <p:spPr>
              <a:xfrm rot="10800000">
                <a:off x="7408348" y="5270404"/>
                <a:ext cx="547747" cy="220759"/>
              </a:xfrm>
              <a:custGeom>
                <a:avLst/>
                <a:gdLst>
                  <a:gd name="connsiteX0" fmla="*/ 547747 w 547747"/>
                  <a:gd name="connsiteY0" fmla="*/ 220759 h 220759"/>
                  <a:gd name="connsiteX1" fmla="*/ 0 w 547747"/>
                  <a:gd name="connsiteY1" fmla="*/ 220759 h 220759"/>
                  <a:gd name="connsiteX2" fmla="*/ 38895 w 547747"/>
                  <a:gd name="connsiteY2" fmla="*/ 0 h 220759"/>
                  <a:gd name="connsiteX3" fmla="*/ 508852 w 547747"/>
                  <a:gd name="connsiteY3" fmla="*/ 0 h 22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747" h="220759">
                    <a:moveTo>
                      <a:pt x="547747" y="220759"/>
                    </a:moveTo>
                    <a:lnTo>
                      <a:pt x="0" y="220759"/>
                    </a:lnTo>
                    <a:lnTo>
                      <a:pt x="38895" y="0"/>
                    </a:lnTo>
                    <a:lnTo>
                      <a:pt x="508852" y="0"/>
                    </a:lnTo>
                    <a:close/>
                  </a:path>
                </a:pathLst>
              </a:custGeom>
              <a:solidFill>
                <a:srgbClr val="FF4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53" name="Freeform: Shape 152"/>
              <p:cNvSpPr/>
              <p:nvPr/>
            </p:nvSpPr>
            <p:spPr>
              <a:xfrm rot="10800000">
                <a:off x="7417547" y="5324353"/>
                <a:ext cx="528737" cy="110605"/>
              </a:xfrm>
              <a:custGeom>
                <a:avLst/>
                <a:gdLst>
                  <a:gd name="connsiteX0" fmla="*/ 528737 w 528737"/>
                  <a:gd name="connsiteY0" fmla="*/ 110605 h 110605"/>
                  <a:gd name="connsiteX1" fmla="*/ 0 w 528737"/>
                  <a:gd name="connsiteY1" fmla="*/ 110605 h 110605"/>
                  <a:gd name="connsiteX2" fmla="*/ 19487 w 528737"/>
                  <a:gd name="connsiteY2" fmla="*/ 0 h 110605"/>
                  <a:gd name="connsiteX3" fmla="*/ 509250 w 528737"/>
                  <a:gd name="connsiteY3" fmla="*/ 0 h 11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737" h="110605">
                    <a:moveTo>
                      <a:pt x="528737" y="110605"/>
                    </a:moveTo>
                    <a:lnTo>
                      <a:pt x="0" y="110605"/>
                    </a:lnTo>
                    <a:lnTo>
                      <a:pt x="19487" y="0"/>
                    </a:lnTo>
                    <a:lnTo>
                      <a:pt x="509250" y="0"/>
                    </a:lnTo>
                    <a:close/>
                  </a:path>
                </a:pathLst>
              </a:custGeom>
              <a:solidFill>
                <a:srgbClr val="DAC9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3076" y="4939634"/>
                <a:ext cx="817678" cy="113917"/>
              </a:xfrm>
              <a:prstGeom prst="rect">
                <a:avLst/>
              </a:prstGeom>
              <a:solidFill>
                <a:srgbClr val="F2E6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-858" y="4410308"/>
              <a:ext cx="3477109" cy="386528"/>
              <a:chOff x="-858" y="4294525"/>
              <a:chExt cx="3357732" cy="383757"/>
            </a:xfrm>
          </p:grpSpPr>
          <p:sp>
            <p:nvSpPr>
              <p:cNvPr id="143" name="Freeform: Shape 142"/>
              <p:cNvSpPr/>
              <p:nvPr/>
            </p:nvSpPr>
            <p:spPr>
              <a:xfrm>
                <a:off x="-858" y="4294818"/>
                <a:ext cx="2644402" cy="383464"/>
              </a:xfrm>
              <a:custGeom>
                <a:avLst/>
                <a:gdLst>
                  <a:gd name="connsiteX0" fmla="*/ 0 w 2644402"/>
                  <a:gd name="connsiteY0" fmla="*/ 0 h 383464"/>
                  <a:gd name="connsiteX1" fmla="*/ 2644191 w 2644402"/>
                  <a:gd name="connsiteY1" fmla="*/ 0 h 383464"/>
                  <a:gd name="connsiteX2" fmla="*/ 2622395 w 2644402"/>
                  <a:gd name="connsiteY2" fmla="*/ 17984 h 383464"/>
                  <a:gd name="connsiteX3" fmla="*/ 2550462 w 2644402"/>
                  <a:gd name="connsiteY3" fmla="*/ 191645 h 383464"/>
                  <a:gd name="connsiteX4" fmla="*/ 2622395 w 2644402"/>
                  <a:gd name="connsiteY4" fmla="*/ 365306 h 383464"/>
                  <a:gd name="connsiteX5" fmla="*/ 2644402 w 2644402"/>
                  <a:gd name="connsiteY5" fmla="*/ 383464 h 383464"/>
                  <a:gd name="connsiteX6" fmla="*/ 0 w 2644402"/>
                  <a:gd name="connsiteY6" fmla="*/ 383464 h 38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4402" h="383464">
                    <a:moveTo>
                      <a:pt x="0" y="0"/>
                    </a:moveTo>
                    <a:lnTo>
                      <a:pt x="2644191" y="0"/>
                    </a:lnTo>
                    <a:lnTo>
                      <a:pt x="2622395" y="17984"/>
                    </a:lnTo>
                    <a:cubicBezTo>
                      <a:pt x="2577951" y="62428"/>
                      <a:pt x="2550462" y="123826"/>
                      <a:pt x="2550462" y="191645"/>
                    </a:cubicBezTo>
                    <a:cubicBezTo>
                      <a:pt x="2550462" y="259464"/>
                      <a:pt x="2577951" y="320863"/>
                      <a:pt x="2622395" y="365306"/>
                    </a:cubicBezTo>
                    <a:lnTo>
                      <a:pt x="2644402" y="383464"/>
                    </a:lnTo>
                    <a:lnTo>
                      <a:pt x="0" y="383464"/>
                    </a:lnTo>
                    <a:close/>
                  </a:path>
                </a:pathLst>
              </a:custGeom>
              <a:solidFill>
                <a:srgbClr val="0C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44" name="Freeform: Shape 143"/>
              <p:cNvSpPr/>
              <p:nvPr/>
            </p:nvSpPr>
            <p:spPr>
              <a:xfrm>
                <a:off x="-857" y="4486463"/>
                <a:ext cx="2644401" cy="191818"/>
              </a:xfrm>
              <a:custGeom>
                <a:avLst/>
                <a:gdLst>
                  <a:gd name="connsiteX0" fmla="*/ 0 w 2644401"/>
                  <a:gd name="connsiteY0" fmla="*/ 0 h 191818"/>
                  <a:gd name="connsiteX1" fmla="*/ 2550462 w 2644401"/>
                  <a:gd name="connsiteY1" fmla="*/ 0 h 191818"/>
                  <a:gd name="connsiteX2" fmla="*/ 2622395 w 2644401"/>
                  <a:gd name="connsiteY2" fmla="*/ 173661 h 191818"/>
                  <a:gd name="connsiteX3" fmla="*/ 2644401 w 2644401"/>
                  <a:gd name="connsiteY3" fmla="*/ 191818 h 191818"/>
                  <a:gd name="connsiteX4" fmla="*/ 0 w 2644401"/>
                  <a:gd name="connsiteY4" fmla="*/ 191818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4401" h="191818">
                    <a:moveTo>
                      <a:pt x="0" y="0"/>
                    </a:moveTo>
                    <a:lnTo>
                      <a:pt x="2550462" y="0"/>
                    </a:lnTo>
                    <a:cubicBezTo>
                      <a:pt x="2550462" y="67819"/>
                      <a:pt x="2577951" y="129218"/>
                      <a:pt x="2622395" y="173661"/>
                    </a:cubicBezTo>
                    <a:lnTo>
                      <a:pt x="2644401" y="191818"/>
                    </a:lnTo>
                    <a:lnTo>
                      <a:pt x="0" y="191818"/>
                    </a:lnTo>
                    <a:close/>
                  </a:path>
                </a:pathLst>
              </a:custGeom>
              <a:solidFill>
                <a:srgbClr val="38A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45" name="Freeform: Shape 144"/>
              <p:cNvSpPr/>
              <p:nvPr/>
            </p:nvSpPr>
            <p:spPr>
              <a:xfrm rot="10800000">
                <a:off x="2570359" y="4294525"/>
                <a:ext cx="174644" cy="383636"/>
              </a:xfrm>
              <a:custGeom>
                <a:avLst/>
                <a:gdLst>
                  <a:gd name="connsiteX0" fmla="*/ 8792 w 196345"/>
                  <a:gd name="connsiteY0" fmla="*/ 431305 h 431305"/>
                  <a:gd name="connsiteX1" fmla="*/ 11889 w 196345"/>
                  <a:gd name="connsiteY1" fmla="*/ 429624 h 431305"/>
                  <a:gd name="connsiteX2" fmla="*/ 124388 w 196345"/>
                  <a:gd name="connsiteY2" fmla="*/ 218038 h 431305"/>
                  <a:gd name="connsiteX3" fmla="*/ 11889 w 196345"/>
                  <a:gd name="connsiteY3" fmla="*/ 6452 h 431305"/>
                  <a:gd name="connsiteX4" fmla="*/ 0 w 196345"/>
                  <a:gd name="connsiteY4" fmla="*/ 0 h 431305"/>
                  <a:gd name="connsiteX5" fmla="*/ 17507 w 196345"/>
                  <a:gd name="connsiteY5" fmla="*/ 1724 h 431305"/>
                  <a:gd name="connsiteX6" fmla="*/ 196345 w 196345"/>
                  <a:gd name="connsiteY6" fmla="*/ 216085 h 431305"/>
                  <a:gd name="connsiteX7" fmla="*/ 17507 w 196345"/>
                  <a:gd name="connsiteY7" fmla="*/ 430447 h 43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345" h="431305">
                    <a:moveTo>
                      <a:pt x="8792" y="431305"/>
                    </a:moveTo>
                    <a:lnTo>
                      <a:pt x="11889" y="429624"/>
                    </a:lnTo>
                    <a:cubicBezTo>
                      <a:pt x="79763" y="383769"/>
                      <a:pt x="124388" y="306115"/>
                      <a:pt x="124388" y="218038"/>
                    </a:cubicBezTo>
                    <a:cubicBezTo>
                      <a:pt x="124388" y="129961"/>
                      <a:pt x="79763" y="52307"/>
                      <a:pt x="11889" y="6452"/>
                    </a:cubicBezTo>
                    <a:lnTo>
                      <a:pt x="0" y="0"/>
                    </a:lnTo>
                    <a:lnTo>
                      <a:pt x="17507" y="1724"/>
                    </a:lnTo>
                    <a:cubicBezTo>
                      <a:pt x="119570" y="22127"/>
                      <a:pt x="196345" y="110347"/>
                      <a:pt x="196345" y="216085"/>
                    </a:cubicBezTo>
                    <a:cubicBezTo>
                      <a:pt x="196345" y="321824"/>
                      <a:pt x="119570" y="410044"/>
                      <a:pt x="17507" y="43044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46" name="Rectangle: Top Corners Rounded 145"/>
              <p:cNvSpPr/>
              <p:nvPr/>
            </p:nvSpPr>
            <p:spPr>
              <a:xfrm rot="16200000">
                <a:off x="2714074" y="4238975"/>
                <a:ext cx="372404" cy="4853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47" name="Rectangle: Top Corners Rounded 146"/>
              <p:cNvSpPr/>
              <p:nvPr/>
            </p:nvSpPr>
            <p:spPr>
              <a:xfrm rot="5400000">
                <a:off x="3089067" y="4114816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48" name="Rectangle: Top Corners Rounded 147"/>
              <p:cNvSpPr/>
              <p:nvPr/>
            </p:nvSpPr>
            <p:spPr>
              <a:xfrm rot="5400000">
                <a:off x="3066162" y="4209322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149" name="Rectangle: Top Corners Rounded 148"/>
              <p:cNvSpPr/>
              <p:nvPr/>
            </p:nvSpPr>
            <p:spPr>
              <a:xfrm rot="5400000">
                <a:off x="3029670" y="4304047"/>
                <a:ext cx="86734" cy="4488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50" name="Rectangle: Top Corners Rounded 149"/>
              <p:cNvSpPr/>
              <p:nvPr/>
            </p:nvSpPr>
            <p:spPr>
              <a:xfrm rot="5400000">
                <a:off x="3010785" y="4411836"/>
                <a:ext cx="85612" cy="4242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</p:grpSp>
      <p:sp>
        <p:nvSpPr>
          <p:cNvPr id="161" name="Rectangle 160"/>
          <p:cNvSpPr/>
          <p:nvPr/>
        </p:nvSpPr>
        <p:spPr>
          <a:xfrm>
            <a:off x="956726" y="5753667"/>
            <a:ext cx="4140524" cy="1091840"/>
          </a:xfrm>
          <a:prstGeom prst="rect">
            <a:avLst/>
          </a:prstGeom>
          <a:solidFill>
            <a:srgbClr val="473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2" name="Rectangle 161"/>
          <p:cNvSpPr/>
          <p:nvPr/>
        </p:nvSpPr>
        <p:spPr>
          <a:xfrm>
            <a:off x="2388447" y="2043319"/>
            <a:ext cx="1436235" cy="294041"/>
          </a:xfrm>
          <a:prstGeom prst="rect">
            <a:avLst/>
          </a:prstGeom>
          <a:solidFill>
            <a:srgbClr val="A88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8" name="Freeform: Shape 167"/>
          <p:cNvSpPr/>
          <p:nvPr/>
        </p:nvSpPr>
        <p:spPr>
          <a:xfrm>
            <a:off x="2528863" y="2335936"/>
            <a:ext cx="1013204" cy="1061901"/>
          </a:xfrm>
          <a:custGeom>
            <a:avLst/>
            <a:gdLst>
              <a:gd name="connsiteX0" fmla="*/ 596348 w 1013468"/>
              <a:gd name="connsiteY0" fmla="*/ 0 h 1062178"/>
              <a:gd name="connsiteX1" fmla="*/ 929772 w 1013468"/>
              <a:gd name="connsiteY1" fmla="*/ 101847 h 1062178"/>
              <a:gd name="connsiteX2" fmla="*/ 1013468 w 1013468"/>
              <a:gd name="connsiteY2" fmla="*/ 170902 h 1062178"/>
              <a:gd name="connsiteX3" fmla="*/ 1005854 w 1013468"/>
              <a:gd name="connsiteY3" fmla="*/ 189708 h 1062178"/>
              <a:gd name="connsiteX4" fmla="*/ 340901 w 1013468"/>
              <a:gd name="connsiteY4" fmla="*/ 414046 h 1062178"/>
              <a:gd name="connsiteX5" fmla="*/ 126588 w 1013468"/>
              <a:gd name="connsiteY5" fmla="*/ 317006 h 1062178"/>
              <a:gd name="connsiteX6" fmla="*/ 92620 w 1013468"/>
              <a:gd name="connsiteY6" fmla="*/ 289593 h 1062178"/>
              <a:gd name="connsiteX7" fmla="*/ 67377 w 1013468"/>
              <a:gd name="connsiteY7" fmla="*/ 329608 h 1062178"/>
              <a:gd name="connsiteX8" fmla="*/ 24568 w 1013468"/>
              <a:gd name="connsiteY8" fmla="*/ 442562 h 1062178"/>
              <a:gd name="connsiteX9" fmla="*/ 169903 w 1013468"/>
              <a:gd name="connsiteY9" fmla="*/ 1009509 h 1062178"/>
              <a:gd name="connsiteX10" fmla="*/ 228175 w 1013468"/>
              <a:gd name="connsiteY10" fmla="*/ 1062178 h 1062178"/>
              <a:gd name="connsiteX11" fmla="*/ 174666 w 1013468"/>
              <a:gd name="connsiteY11" fmla="*/ 1018030 h 1062178"/>
              <a:gd name="connsiteX12" fmla="*/ 0 w 1013468"/>
              <a:gd name="connsiteY12" fmla="*/ 596348 h 1062178"/>
              <a:gd name="connsiteX13" fmla="*/ 596348 w 1013468"/>
              <a:gd name="connsiteY13" fmla="*/ 0 h 106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13468" h="1062178">
                <a:moveTo>
                  <a:pt x="596348" y="0"/>
                </a:moveTo>
                <a:cubicBezTo>
                  <a:pt x="719856" y="0"/>
                  <a:pt x="834594" y="37546"/>
                  <a:pt x="929772" y="101847"/>
                </a:cubicBezTo>
                <a:lnTo>
                  <a:pt x="1013468" y="170902"/>
                </a:lnTo>
                <a:lnTo>
                  <a:pt x="1005854" y="189708"/>
                </a:lnTo>
                <a:cubicBezTo>
                  <a:pt x="894714" y="389640"/>
                  <a:pt x="619267" y="488633"/>
                  <a:pt x="340901" y="414046"/>
                </a:cubicBezTo>
                <a:cubicBezTo>
                  <a:pt x="261369" y="392735"/>
                  <a:pt x="189127" y="359272"/>
                  <a:pt x="126588" y="317006"/>
                </a:cubicBezTo>
                <a:lnTo>
                  <a:pt x="92620" y="289593"/>
                </a:lnTo>
                <a:lnTo>
                  <a:pt x="67377" y="329608"/>
                </a:lnTo>
                <a:cubicBezTo>
                  <a:pt x="49656" y="365050"/>
                  <a:pt x="35223" y="402796"/>
                  <a:pt x="24568" y="442562"/>
                </a:cubicBezTo>
                <a:cubicBezTo>
                  <a:pt x="-31373" y="651336"/>
                  <a:pt x="30703" y="863929"/>
                  <a:pt x="169903" y="1009509"/>
                </a:cubicBezTo>
                <a:lnTo>
                  <a:pt x="228175" y="1062178"/>
                </a:lnTo>
                <a:lnTo>
                  <a:pt x="174666" y="1018030"/>
                </a:lnTo>
                <a:cubicBezTo>
                  <a:pt x="66749" y="910112"/>
                  <a:pt x="0" y="761025"/>
                  <a:pt x="0" y="596348"/>
                </a:cubicBezTo>
                <a:cubicBezTo>
                  <a:pt x="0" y="266994"/>
                  <a:pt x="266994" y="0"/>
                  <a:pt x="596348" y="0"/>
                </a:cubicBezTo>
                <a:close/>
              </a:path>
            </a:pathLst>
          </a:cu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165" name="Freeform: Shape 164"/>
          <p:cNvSpPr/>
          <p:nvPr/>
        </p:nvSpPr>
        <p:spPr>
          <a:xfrm>
            <a:off x="828048" y="3461142"/>
            <a:ext cx="8413" cy="6941"/>
          </a:xfrm>
          <a:custGeom>
            <a:avLst/>
            <a:gdLst>
              <a:gd name="connsiteX0" fmla="*/ 0 w 8415"/>
              <a:gd name="connsiteY0" fmla="*/ 0 h 6943"/>
              <a:gd name="connsiteX1" fmla="*/ 8415 w 8415"/>
              <a:gd name="connsiteY1" fmla="*/ 6943 h 6943"/>
              <a:gd name="connsiteX2" fmla="*/ 5988 w 8415"/>
              <a:gd name="connsiteY2" fmla="*/ 5413 h 6943"/>
              <a:gd name="connsiteX3" fmla="*/ 0 w 8415"/>
              <a:gd name="connsiteY3" fmla="*/ 0 h 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5" h="6943">
                <a:moveTo>
                  <a:pt x="0" y="0"/>
                </a:moveTo>
                <a:lnTo>
                  <a:pt x="8415" y="6943"/>
                </a:lnTo>
                <a:lnTo>
                  <a:pt x="5988" y="5413"/>
                </a:lnTo>
                <a:lnTo>
                  <a:pt x="0" y="0"/>
                </a:lnTo>
                <a:close/>
              </a:path>
            </a:pathLst>
          </a:custGeom>
          <a:solidFill>
            <a:srgbClr val="C7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86634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0.29857 -4.8148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80394 " pathEditMode="relative" rAng="0" ptsTypes="AA">
                                      <p:cBhvr>
                                        <p:cTn id="15" dur="4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18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4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974 -4.81481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E36040-DED3-4D95-9757-A1FF1C1EDB7D}"/>
              </a:ext>
            </a:extLst>
          </p:cNvPr>
          <p:cNvCxnSpPr>
            <a:cxnSpLocks/>
          </p:cNvCxnSpPr>
          <p:nvPr/>
        </p:nvCxnSpPr>
        <p:spPr>
          <a:xfrm>
            <a:off x="1588" y="5518986"/>
            <a:ext cx="121888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92154-4390-4EA1-9DEC-222167AFACF3}"/>
              </a:ext>
            </a:extLst>
          </p:cNvPr>
          <p:cNvSpPr/>
          <p:nvPr/>
        </p:nvSpPr>
        <p:spPr>
          <a:xfrm>
            <a:off x="5483243" y="4389534"/>
            <a:ext cx="1238758" cy="1523602"/>
          </a:xfrm>
          <a:prstGeom prst="roundRect">
            <a:avLst>
              <a:gd name="adj" fmla="val 0"/>
            </a:avLst>
          </a:prstGeom>
          <a:solidFill>
            <a:srgbClr val="2C244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9216CF-8D78-4BB0-A227-644693E1CDDE}"/>
              </a:ext>
            </a:extLst>
          </p:cNvPr>
          <p:cNvSpPr/>
          <p:nvPr/>
        </p:nvSpPr>
        <p:spPr>
          <a:xfrm>
            <a:off x="2777195" y="944864"/>
            <a:ext cx="6637610" cy="4223030"/>
          </a:xfrm>
          <a:prstGeom prst="roundRect">
            <a:avLst>
              <a:gd name="adj" fmla="val 8406"/>
            </a:avLst>
          </a:prstGeom>
          <a:solidFill>
            <a:srgbClr val="2C244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88ABC8-19DA-4F4A-9437-69CE361C9DDE}"/>
              </a:ext>
            </a:extLst>
          </p:cNvPr>
          <p:cNvCxnSpPr/>
          <p:nvPr/>
        </p:nvCxnSpPr>
        <p:spPr>
          <a:xfrm>
            <a:off x="2777195" y="4502146"/>
            <a:ext cx="663761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E266475-CA55-4A5E-BF74-BE35EE5421B4}"/>
              </a:ext>
            </a:extLst>
          </p:cNvPr>
          <p:cNvSpPr/>
          <p:nvPr/>
        </p:nvSpPr>
        <p:spPr>
          <a:xfrm>
            <a:off x="5885677" y="4616415"/>
            <a:ext cx="420647" cy="417316"/>
          </a:xfrm>
          <a:prstGeom prst="flowChartConnector">
            <a:avLst/>
          </a:prstGeom>
          <a:solidFill>
            <a:srgbClr val="2C244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E779F5DB-CEF7-4189-B14D-7A8AC44CF666}"/>
              </a:ext>
            </a:extLst>
          </p:cNvPr>
          <p:cNvSpPr/>
          <p:nvPr/>
        </p:nvSpPr>
        <p:spPr>
          <a:xfrm>
            <a:off x="3151468" y="1292647"/>
            <a:ext cx="5902310" cy="2941210"/>
          </a:xfrm>
          <a:prstGeom prst="round2SameRect">
            <a:avLst>
              <a:gd name="adj1" fmla="val 5240"/>
              <a:gd name="adj2" fmla="val 0"/>
            </a:avLst>
          </a:prstGeom>
          <a:solidFill>
            <a:srgbClr val="2C244C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41ECFC-54A8-41EC-9185-31E16365A825}"/>
              </a:ext>
            </a:extLst>
          </p:cNvPr>
          <p:cNvSpPr/>
          <p:nvPr/>
        </p:nvSpPr>
        <p:spPr>
          <a:xfrm>
            <a:off x="4124421" y="5913137"/>
            <a:ext cx="3956403" cy="417316"/>
          </a:xfrm>
          <a:prstGeom prst="roundRect">
            <a:avLst>
              <a:gd name="adj" fmla="val 50000"/>
            </a:avLst>
          </a:prstGeom>
          <a:solidFill>
            <a:srgbClr val="2C244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BDDDBB-3224-4006-AE09-3047E0F432C9}"/>
              </a:ext>
            </a:extLst>
          </p:cNvPr>
          <p:cNvSpPr/>
          <p:nvPr/>
        </p:nvSpPr>
        <p:spPr>
          <a:xfrm>
            <a:off x="3568808" y="3935764"/>
            <a:ext cx="675685" cy="2980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9F1D19-89FE-4437-9138-5731621FF16D}"/>
              </a:ext>
            </a:extLst>
          </p:cNvPr>
          <p:cNvSpPr/>
          <p:nvPr/>
        </p:nvSpPr>
        <p:spPr>
          <a:xfrm>
            <a:off x="4655196" y="3912581"/>
            <a:ext cx="1185763" cy="2980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0148EB-8CE5-4822-958F-19C4F4FF21ED}"/>
              </a:ext>
            </a:extLst>
          </p:cNvPr>
          <p:cNvSpPr/>
          <p:nvPr/>
        </p:nvSpPr>
        <p:spPr>
          <a:xfrm>
            <a:off x="6306324" y="3912583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3871D6-8F06-4851-850F-86A09D79D049}"/>
              </a:ext>
            </a:extLst>
          </p:cNvPr>
          <p:cNvSpPr/>
          <p:nvPr/>
        </p:nvSpPr>
        <p:spPr>
          <a:xfrm>
            <a:off x="6983663" y="3912584"/>
            <a:ext cx="882697" cy="3212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3BFC25-5DE1-4835-904D-94B166186552}"/>
              </a:ext>
            </a:extLst>
          </p:cNvPr>
          <p:cNvSpPr/>
          <p:nvPr/>
        </p:nvSpPr>
        <p:spPr>
          <a:xfrm>
            <a:off x="8080824" y="3912581"/>
            <a:ext cx="675685" cy="3345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483C2D-8860-496B-B8F7-2D8C049836F5}"/>
              </a:ext>
            </a:extLst>
          </p:cNvPr>
          <p:cNvSpPr/>
          <p:nvPr/>
        </p:nvSpPr>
        <p:spPr>
          <a:xfrm>
            <a:off x="3721166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36AF54-9482-4E14-89F3-DCF719FB9D97}"/>
              </a:ext>
            </a:extLst>
          </p:cNvPr>
          <p:cNvSpPr/>
          <p:nvPr/>
        </p:nvSpPr>
        <p:spPr>
          <a:xfrm>
            <a:off x="4461438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74A0C0-162E-423C-A4E5-21A12C177326}"/>
              </a:ext>
            </a:extLst>
          </p:cNvPr>
          <p:cNvSpPr/>
          <p:nvPr/>
        </p:nvSpPr>
        <p:spPr>
          <a:xfrm>
            <a:off x="5201710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9D191D-6E4C-4A7B-B1B3-6D2100AF2CB4}"/>
              </a:ext>
            </a:extLst>
          </p:cNvPr>
          <p:cNvSpPr/>
          <p:nvPr/>
        </p:nvSpPr>
        <p:spPr>
          <a:xfrm>
            <a:off x="5914651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DA173C-37C4-4959-BBC4-6627011C0F4D}"/>
              </a:ext>
            </a:extLst>
          </p:cNvPr>
          <p:cNvSpPr/>
          <p:nvPr/>
        </p:nvSpPr>
        <p:spPr>
          <a:xfrm>
            <a:off x="6654923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4DCE-0A7B-4399-8757-758CFEAE6720}"/>
              </a:ext>
            </a:extLst>
          </p:cNvPr>
          <p:cNvSpPr/>
          <p:nvPr/>
        </p:nvSpPr>
        <p:spPr>
          <a:xfrm>
            <a:off x="7395195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9CFF56-D555-44E4-BF81-B31D3AD9845B}"/>
              </a:ext>
            </a:extLst>
          </p:cNvPr>
          <p:cNvSpPr/>
          <p:nvPr/>
        </p:nvSpPr>
        <p:spPr>
          <a:xfrm>
            <a:off x="8145822" y="1292649"/>
            <a:ext cx="316313" cy="3080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D8BFCD-D662-4B1F-9B65-DE411AB034D3}"/>
              </a:ext>
            </a:extLst>
          </p:cNvPr>
          <p:cNvGrpSpPr/>
          <p:nvPr/>
        </p:nvGrpSpPr>
        <p:grpSpPr>
          <a:xfrm>
            <a:off x="3431562" y="2102473"/>
            <a:ext cx="196865" cy="1321558"/>
            <a:chOff x="3409743" y="1948074"/>
            <a:chExt cx="196916" cy="132190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58B595-3874-4B45-9B7C-B97AC80D6C8F}"/>
                </a:ext>
              </a:extLst>
            </p:cNvPr>
            <p:cNvSpPr/>
            <p:nvPr/>
          </p:nvSpPr>
          <p:spPr>
            <a:xfrm>
              <a:off x="3409951" y="1948074"/>
              <a:ext cx="196708" cy="18883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FA515B-2FE1-4760-86BE-4DF81F9809E9}"/>
                </a:ext>
              </a:extLst>
            </p:cNvPr>
            <p:cNvSpPr/>
            <p:nvPr/>
          </p:nvSpPr>
          <p:spPr>
            <a:xfrm>
              <a:off x="3409951" y="2319158"/>
              <a:ext cx="196708" cy="188839"/>
            </a:xfrm>
            <a:prstGeom prst="rect">
              <a:avLst/>
            </a:prstGeom>
            <a:solidFill>
              <a:srgbClr val="00B0F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3CEB0D-70E0-4152-A567-5C1331E82413}"/>
                </a:ext>
              </a:extLst>
            </p:cNvPr>
            <p:cNvSpPr/>
            <p:nvPr/>
          </p:nvSpPr>
          <p:spPr>
            <a:xfrm>
              <a:off x="3409743" y="2675288"/>
              <a:ext cx="196708" cy="188839"/>
            </a:xfrm>
            <a:prstGeom prst="rect">
              <a:avLst/>
            </a:prstGeom>
            <a:solidFill>
              <a:srgbClr val="00B0F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C52888C-DC98-4850-A667-2BDD23E03988}"/>
                </a:ext>
              </a:extLst>
            </p:cNvPr>
            <p:cNvSpPr/>
            <p:nvPr/>
          </p:nvSpPr>
          <p:spPr>
            <a:xfrm>
              <a:off x="3409951" y="3081137"/>
              <a:ext cx="196708" cy="188839"/>
            </a:xfrm>
            <a:prstGeom prst="rect">
              <a:avLst/>
            </a:prstGeom>
            <a:solidFill>
              <a:srgbClr val="00B0F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47095E7-CDF1-4041-ABED-8204DB3D6AF7}"/>
              </a:ext>
            </a:extLst>
          </p:cNvPr>
          <p:cNvSpPr/>
          <p:nvPr/>
        </p:nvSpPr>
        <p:spPr>
          <a:xfrm rot="18691184">
            <a:off x="5607691" y="2608442"/>
            <a:ext cx="265855" cy="260265"/>
          </a:xfrm>
          <a:custGeom>
            <a:avLst/>
            <a:gdLst>
              <a:gd name="connsiteX0" fmla="*/ 750880 w 1003036"/>
              <a:gd name="connsiteY0" fmla="*/ 0 h 1014174"/>
              <a:gd name="connsiteX1" fmla="*/ 1003036 w 1003036"/>
              <a:gd name="connsiteY1" fmla="*/ 0 h 1014174"/>
              <a:gd name="connsiteX2" fmla="*/ 1003036 w 1003036"/>
              <a:gd name="connsiteY2" fmla="*/ 762018 h 1014174"/>
              <a:gd name="connsiteX3" fmla="*/ 1003036 w 1003036"/>
              <a:gd name="connsiteY3" fmla="*/ 1003036 h 1014174"/>
              <a:gd name="connsiteX4" fmla="*/ 1003036 w 1003036"/>
              <a:gd name="connsiteY4" fmla="*/ 1014174 h 1014174"/>
              <a:gd name="connsiteX5" fmla="*/ 0 w 1003036"/>
              <a:gd name="connsiteY5" fmla="*/ 1014174 h 1014174"/>
              <a:gd name="connsiteX6" fmla="*/ 0 w 1003036"/>
              <a:gd name="connsiteY6" fmla="*/ 762018 h 1014174"/>
              <a:gd name="connsiteX7" fmla="*/ 750880 w 1003036"/>
              <a:gd name="connsiteY7" fmla="*/ 762018 h 101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036" h="1014174">
                <a:moveTo>
                  <a:pt x="750880" y="0"/>
                </a:moveTo>
                <a:lnTo>
                  <a:pt x="1003036" y="0"/>
                </a:lnTo>
                <a:lnTo>
                  <a:pt x="1003036" y="762018"/>
                </a:lnTo>
                <a:lnTo>
                  <a:pt x="1003036" y="1003036"/>
                </a:lnTo>
                <a:lnTo>
                  <a:pt x="1003036" y="1014174"/>
                </a:lnTo>
                <a:lnTo>
                  <a:pt x="0" y="1014174"/>
                </a:lnTo>
                <a:lnTo>
                  <a:pt x="0" y="762018"/>
                </a:lnTo>
                <a:lnTo>
                  <a:pt x="750880" y="76201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399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303074-6897-44E6-A478-2B3596BADBBE}"/>
              </a:ext>
            </a:extLst>
          </p:cNvPr>
          <p:cNvSpPr txBox="1"/>
          <p:nvPr/>
        </p:nvSpPr>
        <p:spPr>
          <a:xfrm>
            <a:off x="3370174" y="1676769"/>
            <a:ext cx="3963850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INTERNATIONAL SERVICES</a:t>
            </a:r>
            <a:endParaRPr lang="en-IN" sz="1600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07E690-59C7-477D-A411-80D258EFD8FB}"/>
              </a:ext>
            </a:extLst>
          </p:cNvPr>
          <p:cNvSpPr txBox="1"/>
          <p:nvPr/>
        </p:nvSpPr>
        <p:spPr>
          <a:xfrm>
            <a:off x="6687250" y="1654201"/>
            <a:ext cx="233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ROTARACT CLUB OF</a:t>
            </a:r>
          </a:p>
          <a:p>
            <a:pPr algn="ctr"/>
            <a:r>
              <a:rPr lang="en-US" sz="160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 KGRCET</a:t>
            </a:r>
            <a:endParaRPr lang="en-IN" sz="1600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1BB4FE-5D19-4C51-8852-D61CB8FDDD53}"/>
              </a:ext>
            </a:extLst>
          </p:cNvPr>
          <p:cNvCxnSpPr>
            <a:cxnSpLocks/>
          </p:cNvCxnSpPr>
          <p:nvPr/>
        </p:nvCxnSpPr>
        <p:spPr>
          <a:xfrm flipV="1">
            <a:off x="6903934" y="2254577"/>
            <a:ext cx="1960811" cy="1046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1797D2-DA89-4E48-8E00-CEC7B3BA3057}"/>
              </a:ext>
            </a:extLst>
          </p:cNvPr>
          <p:cNvCxnSpPr>
            <a:cxnSpLocks/>
          </p:cNvCxnSpPr>
          <p:nvPr/>
        </p:nvCxnSpPr>
        <p:spPr>
          <a:xfrm flipV="1">
            <a:off x="6903933" y="2402151"/>
            <a:ext cx="892642" cy="476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9586EA-0348-4EAA-B166-ED9A625DF4D8}"/>
              </a:ext>
            </a:extLst>
          </p:cNvPr>
          <p:cNvCxnSpPr>
            <a:cxnSpLocks/>
          </p:cNvCxnSpPr>
          <p:nvPr/>
        </p:nvCxnSpPr>
        <p:spPr>
          <a:xfrm flipV="1">
            <a:off x="6903520" y="2564890"/>
            <a:ext cx="1324878" cy="707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37B9563-B300-4E00-9082-A054D17CCE29}"/>
              </a:ext>
            </a:extLst>
          </p:cNvPr>
          <p:cNvSpPr/>
          <p:nvPr/>
        </p:nvSpPr>
        <p:spPr>
          <a:xfrm>
            <a:off x="6903521" y="2694276"/>
            <a:ext cx="2094911" cy="6055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AACEEA-9D99-47C0-B3BC-20586A61E88D}"/>
              </a:ext>
            </a:extLst>
          </p:cNvPr>
          <p:cNvSpPr txBox="1"/>
          <p:nvPr/>
        </p:nvSpPr>
        <p:spPr>
          <a:xfrm>
            <a:off x="7291069" y="2795806"/>
            <a:ext cx="223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RID 3150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B90215-F7E4-4B80-A229-B39094401CFB}"/>
              </a:ext>
            </a:extLst>
          </p:cNvPr>
          <p:cNvCxnSpPr>
            <a:cxnSpLocks/>
          </p:cNvCxnSpPr>
          <p:nvPr/>
        </p:nvCxnSpPr>
        <p:spPr>
          <a:xfrm flipV="1">
            <a:off x="6898759" y="3411655"/>
            <a:ext cx="1960811" cy="1046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3153C8-696A-4DAB-8D80-FC88253E9182}"/>
              </a:ext>
            </a:extLst>
          </p:cNvPr>
          <p:cNvCxnSpPr>
            <a:cxnSpLocks/>
          </p:cNvCxnSpPr>
          <p:nvPr/>
        </p:nvCxnSpPr>
        <p:spPr>
          <a:xfrm flipV="1">
            <a:off x="6898759" y="3559230"/>
            <a:ext cx="892642" cy="476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07A4023-83F9-4730-8F53-E9BC64670860}"/>
              </a:ext>
            </a:extLst>
          </p:cNvPr>
          <p:cNvCxnSpPr>
            <a:cxnSpLocks/>
          </p:cNvCxnSpPr>
          <p:nvPr/>
        </p:nvCxnSpPr>
        <p:spPr>
          <a:xfrm flipV="1">
            <a:off x="6898345" y="3721968"/>
            <a:ext cx="1324878" cy="707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B38E03F-34F7-47FF-9858-653D2CF57FE6}"/>
              </a:ext>
            </a:extLst>
          </p:cNvPr>
          <p:cNvSpPr/>
          <p:nvPr/>
        </p:nvSpPr>
        <p:spPr>
          <a:xfrm rot="2325884">
            <a:off x="8336951" y="3474792"/>
            <a:ext cx="334259" cy="306593"/>
          </a:xfrm>
          <a:custGeom>
            <a:avLst/>
            <a:gdLst>
              <a:gd name="connsiteX0" fmla="*/ 0 w 1379092"/>
              <a:gd name="connsiteY0" fmla="*/ 569885 h 1121161"/>
              <a:gd name="connsiteX1" fmla="*/ 907751 w 1379092"/>
              <a:gd name="connsiteY1" fmla="*/ 0 h 1121161"/>
              <a:gd name="connsiteX2" fmla="*/ 687754 w 1379092"/>
              <a:gd name="connsiteY2" fmla="*/ 398120 h 1121161"/>
              <a:gd name="connsiteX3" fmla="*/ 1379092 w 1379092"/>
              <a:gd name="connsiteY3" fmla="*/ 398120 h 1121161"/>
              <a:gd name="connsiteX4" fmla="*/ 1379092 w 1379092"/>
              <a:gd name="connsiteY4" fmla="*/ 750141 h 1121161"/>
              <a:gd name="connsiteX5" fmla="*/ 673089 w 1379092"/>
              <a:gd name="connsiteY5" fmla="*/ 750141 h 1121161"/>
              <a:gd name="connsiteX6" fmla="*/ 878111 w 1379092"/>
              <a:gd name="connsiteY6" fmla="*/ 1121161 h 112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9092" h="1121161">
                <a:moveTo>
                  <a:pt x="0" y="569885"/>
                </a:moveTo>
                <a:lnTo>
                  <a:pt x="907751" y="0"/>
                </a:lnTo>
                <a:lnTo>
                  <a:pt x="687754" y="398120"/>
                </a:lnTo>
                <a:lnTo>
                  <a:pt x="1379092" y="398120"/>
                </a:lnTo>
                <a:lnTo>
                  <a:pt x="1379092" y="750141"/>
                </a:lnTo>
                <a:lnTo>
                  <a:pt x="673089" y="750141"/>
                </a:lnTo>
                <a:lnTo>
                  <a:pt x="878111" y="112116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399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98F6DAA-631E-4DAE-8D2E-CF91AF1DBAD6}"/>
              </a:ext>
            </a:extLst>
          </p:cNvPr>
          <p:cNvGrpSpPr/>
          <p:nvPr/>
        </p:nvGrpSpPr>
        <p:grpSpPr>
          <a:xfrm>
            <a:off x="4229603" y="2063558"/>
            <a:ext cx="1255024" cy="1763722"/>
            <a:chOff x="5680017" y="2592508"/>
            <a:chExt cx="1255351" cy="176418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6943FCA-0B1B-48F9-B774-6811C5744DA4}"/>
                </a:ext>
              </a:extLst>
            </p:cNvPr>
            <p:cNvGrpSpPr/>
            <p:nvPr/>
          </p:nvGrpSpPr>
          <p:grpSpPr>
            <a:xfrm>
              <a:off x="5680017" y="2592508"/>
              <a:ext cx="849020" cy="1764181"/>
              <a:chOff x="4830418" y="675861"/>
              <a:chExt cx="2862470" cy="5266344"/>
            </a:xfrm>
          </p:grpSpPr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B784B59A-8008-4788-80DB-CE793A03BD5D}"/>
                  </a:ext>
                </a:extLst>
              </p:cNvPr>
              <p:cNvSpPr/>
              <p:nvPr/>
            </p:nvSpPr>
            <p:spPr>
              <a:xfrm>
                <a:off x="4830418" y="675861"/>
                <a:ext cx="2862470" cy="5218044"/>
              </a:xfrm>
              <a:prstGeom prst="roundRect">
                <a:avLst>
                  <a:gd name="adj" fmla="val 1076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399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9943EDB3-8ABD-439C-B353-55BE62D4C16B}"/>
                  </a:ext>
                </a:extLst>
              </p:cNvPr>
              <p:cNvSpPr/>
              <p:nvPr/>
            </p:nvSpPr>
            <p:spPr>
              <a:xfrm>
                <a:off x="4929810" y="765313"/>
                <a:ext cx="2683564" cy="4661452"/>
              </a:xfrm>
              <a:prstGeom prst="roundRect">
                <a:avLst>
                  <a:gd name="adj" fmla="val 1076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399" dirty="0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F0D9739-16B9-4656-AAB2-318B7647CA66}"/>
                  </a:ext>
                </a:extLst>
              </p:cNvPr>
              <p:cNvGrpSpPr/>
              <p:nvPr/>
            </p:nvGrpSpPr>
            <p:grpSpPr>
              <a:xfrm>
                <a:off x="5436706" y="765313"/>
                <a:ext cx="1845554" cy="5176892"/>
                <a:chOff x="5436703" y="764773"/>
                <a:chExt cx="2122176" cy="5177444"/>
              </a:xfrm>
            </p:grpSpPr>
            <p:sp>
              <p:nvSpPr>
                <p:cNvPr id="228" name="Rectangle: Top Corners Rounded 227">
                  <a:extLst>
                    <a:ext uri="{FF2B5EF4-FFF2-40B4-BE49-F238E27FC236}">
                      <a16:creationId xmlns:a16="http://schemas.microsoft.com/office/drawing/2014/main" id="{C379FEA2-E9E7-4716-8C41-FB8973A5D98E}"/>
                    </a:ext>
                  </a:extLst>
                </p:cNvPr>
                <p:cNvSpPr/>
                <p:nvPr/>
              </p:nvSpPr>
              <p:spPr>
                <a:xfrm flipV="1">
                  <a:off x="5436703" y="764773"/>
                  <a:ext cx="1689654" cy="29871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C244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399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679264C6-6A6B-4BB9-AC59-9172CEF1E1BC}"/>
                    </a:ext>
                  </a:extLst>
                </p:cNvPr>
                <p:cNvGrpSpPr/>
                <p:nvPr/>
              </p:nvGrpSpPr>
              <p:grpSpPr>
                <a:xfrm>
                  <a:off x="6603979" y="847173"/>
                  <a:ext cx="134752" cy="141844"/>
                  <a:chOff x="6708913" y="824947"/>
                  <a:chExt cx="437322" cy="460341"/>
                </a:xfrm>
              </p:grpSpPr>
              <p:sp>
                <p:nvSpPr>
                  <p:cNvPr id="236" name="Flowchart: Connector 235">
                    <a:extLst>
                      <a:ext uri="{FF2B5EF4-FFF2-40B4-BE49-F238E27FC236}">
                        <a16:creationId xmlns:a16="http://schemas.microsoft.com/office/drawing/2014/main" id="{B233AEBD-5110-41A1-A77D-47156A3A5A43}"/>
                      </a:ext>
                    </a:extLst>
                  </p:cNvPr>
                  <p:cNvSpPr/>
                  <p:nvPr/>
                </p:nvSpPr>
                <p:spPr>
                  <a:xfrm>
                    <a:off x="6708913" y="824947"/>
                    <a:ext cx="437322" cy="460341"/>
                  </a:xfrm>
                  <a:prstGeom prst="flowChartConnector">
                    <a:avLst/>
                  </a:prstGeom>
                  <a:solidFill>
                    <a:srgbClr val="2C244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2399"/>
                  </a:p>
                </p:txBody>
              </p:sp>
              <p:sp>
                <p:nvSpPr>
                  <p:cNvPr id="237" name="Flowchart: Connector 236">
                    <a:extLst>
                      <a:ext uri="{FF2B5EF4-FFF2-40B4-BE49-F238E27FC236}">
                        <a16:creationId xmlns:a16="http://schemas.microsoft.com/office/drawing/2014/main" id="{8E2358BF-DD4B-4CC9-8B0F-1F613B6EB29E}"/>
                      </a:ext>
                    </a:extLst>
                  </p:cNvPr>
                  <p:cNvSpPr/>
                  <p:nvPr/>
                </p:nvSpPr>
                <p:spPr>
                  <a:xfrm>
                    <a:off x="6766063" y="885104"/>
                    <a:ext cx="323022" cy="340025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2399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11DD107-48DF-4685-8CAE-D7B580D9164A}"/>
                    </a:ext>
                  </a:extLst>
                </p:cNvPr>
                <p:cNvGrpSpPr/>
                <p:nvPr/>
              </p:nvGrpSpPr>
              <p:grpSpPr>
                <a:xfrm>
                  <a:off x="5804453" y="847173"/>
                  <a:ext cx="134752" cy="141844"/>
                  <a:chOff x="6708913" y="824947"/>
                  <a:chExt cx="437322" cy="460341"/>
                </a:xfrm>
              </p:grpSpPr>
              <p:sp>
                <p:nvSpPr>
                  <p:cNvPr id="234" name="Flowchart: Connector 233">
                    <a:extLst>
                      <a:ext uri="{FF2B5EF4-FFF2-40B4-BE49-F238E27FC236}">
                        <a16:creationId xmlns:a16="http://schemas.microsoft.com/office/drawing/2014/main" id="{78F1F1ED-F782-4FB9-835F-CAF98B4CD33E}"/>
                      </a:ext>
                    </a:extLst>
                  </p:cNvPr>
                  <p:cNvSpPr/>
                  <p:nvPr/>
                </p:nvSpPr>
                <p:spPr>
                  <a:xfrm>
                    <a:off x="6708913" y="824947"/>
                    <a:ext cx="437322" cy="460341"/>
                  </a:xfrm>
                  <a:prstGeom prst="flowChartConnector">
                    <a:avLst/>
                  </a:prstGeom>
                  <a:solidFill>
                    <a:srgbClr val="2C244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2399"/>
                  </a:p>
                </p:txBody>
              </p:sp>
              <p:sp>
                <p:nvSpPr>
                  <p:cNvPr id="235" name="Flowchart: Connector 234">
                    <a:extLst>
                      <a:ext uri="{FF2B5EF4-FFF2-40B4-BE49-F238E27FC236}">
                        <a16:creationId xmlns:a16="http://schemas.microsoft.com/office/drawing/2014/main" id="{9AABD350-9C03-4B35-8E9B-92E7639D4152}"/>
                      </a:ext>
                    </a:extLst>
                  </p:cNvPr>
                  <p:cNvSpPr/>
                  <p:nvPr/>
                </p:nvSpPr>
                <p:spPr>
                  <a:xfrm>
                    <a:off x="6766063" y="885104"/>
                    <a:ext cx="323022" cy="340025"/>
                  </a:xfrm>
                  <a:prstGeom prst="flowChartConnector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2399"/>
                  </a:p>
                </p:txBody>
              </p:sp>
            </p:grp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0291FA81-E29A-455A-8D2B-3393222ADE7E}"/>
                    </a:ext>
                  </a:extLst>
                </p:cNvPr>
                <p:cNvSpPr/>
                <p:nvPr/>
              </p:nvSpPr>
              <p:spPr>
                <a:xfrm>
                  <a:off x="5973244" y="865709"/>
                  <a:ext cx="596695" cy="10477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C244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399"/>
                </a:p>
              </p:txBody>
            </p:sp>
            <p:sp>
              <p:nvSpPr>
                <p:cNvPr id="232" name="Flowchart: Connector 231">
                  <a:extLst>
                    <a:ext uri="{FF2B5EF4-FFF2-40B4-BE49-F238E27FC236}">
                      <a16:creationId xmlns:a16="http://schemas.microsoft.com/office/drawing/2014/main" id="{902EFA00-8565-4ABD-A501-49513F56C745}"/>
                    </a:ext>
                  </a:extLst>
                </p:cNvPr>
                <p:cNvSpPr/>
                <p:nvPr/>
              </p:nvSpPr>
              <p:spPr>
                <a:xfrm flipH="1">
                  <a:off x="7040933" y="1210199"/>
                  <a:ext cx="517946" cy="400570"/>
                </a:xfrm>
                <a:prstGeom prst="flowChartConnector">
                  <a:avLst/>
                </a:prstGeom>
                <a:solidFill>
                  <a:srgbClr val="2C244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399"/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6010C919-3901-4922-BEA7-A32714BB3E11}"/>
                    </a:ext>
                  </a:extLst>
                </p:cNvPr>
                <p:cNvSpPr txBox="1"/>
                <p:nvPr/>
              </p:nvSpPr>
              <p:spPr>
                <a:xfrm>
                  <a:off x="5487835" y="5184159"/>
                  <a:ext cx="1977888" cy="75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poco</a:t>
                  </a:r>
                  <a:endParaRPr lang="en-IN" sz="10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67C78F1B-D667-4227-B1DE-D99B847681A2}"/>
                </a:ext>
              </a:extLst>
            </p:cNvPr>
            <p:cNvGrpSpPr/>
            <p:nvPr/>
          </p:nvGrpSpPr>
          <p:grpSpPr>
            <a:xfrm>
              <a:off x="6227597" y="3127573"/>
              <a:ext cx="707771" cy="179034"/>
              <a:chOff x="3607125" y="3957150"/>
              <a:chExt cx="1349584" cy="34138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BA7866B4-27D3-47D0-867C-A85C206AA91D}"/>
                  </a:ext>
                </a:extLst>
              </p:cNvPr>
              <p:cNvSpPr/>
              <p:nvPr/>
            </p:nvSpPr>
            <p:spPr>
              <a:xfrm>
                <a:off x="3607125" y="3957150"/>
                <a:ext cx="394242" cy="341384"/>
              </a:xfrm>
              <a:prstGeom prst="rect">
                <a:avLst/>
              </a:prstGeom>
              <a:solidFill>
                <a:srgbClr val="E64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7CA5D94-AE85-45E1-82B4-73D942EB2C0B}"/>
                  </a:ext>
                </a:extLst>
              </p:cNvPr>
              <p:cNvSpPr/>
              <p:nvPr/>
            </p:nvSpPr>
            <p:spPr>
              <a:xfrm>
                <a:off x="4001366" y="3957150"/>
                <a:ext cx="955343" cy="341384"/>
              </a:xfrm>
              <a:prstGeom prst="rect">
                <a:avLst/>
              </a:prstGeom>
              <a:solidFill>
                <a:srgbClr val="FF6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2C17DD-9FF9-43E4-BF41-7E490182AB6E}"/>
                  </a:ext>
                </a:extLst>
              </p:cNvPr>
              <p:cNvSpPr/>
              <p:nvPr/>
            </p:nvSpPr>
            <p:spPr>
              <a:xfrm>
                <a:off x="4165619" y="4084979"/>
                <a:ext cx="615305" cy="912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B966B8B1-B931-4EB8-B22F-937D124CD4F8}"/>
                  </a:ext>
                </a:extLst>
              </p:cNvPr>
              <p:cNvSpPr/>
              <p:nvPr/>
            </p:nvSpPr>
            <p:spPr>
              <a:xfrm>
                <a:off x="3752281" y="4084979"/>
                <a:ext cx="103929" cy="912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30E0B30-31A4-4B0F-9F50-5A3221C688D7}"/>
                </a:ext>
              </a:extLst>
            </p:cNvPr>
            <p:cNvGrpSpPr/>
            <p:nvPr/>
          </p:nvGrpSpPr>
          <p:grpSpPr>
            <a:xfrm>
              <a:off x="6203356" y="3363797"/>
              <a:ext cx="274173" cy="256685"/>
              <a:chOff x="8109507" y="2993365"/>
              <a:chExt cx="523318" cy="522524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43BC7CA-A26E-49D8-8A3D-29B1636962B8}"/>
                  </a:ext>
                </a:extLst>
              </p:cNvPr>
              <p:cNvSpPr/>
              <p:nvPr/>
            </p:nvSpPr>
            <p:spPr>
              <a:xfrm>
                <a:off x="8109507" y="2993365"/>
                <a:ext cx="523318" cy="522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81DD02C-B39C-44AC-80F8-BBF3195B4194}"/>
                  </a:ext>
                </a:extLst>
              </p:cNvPr>
              <p:cNvSpPr/>
              <p:nvPr/>
            </p:nvSpPr>
            <p:spPr>
              <a:xfrm>
                <a:off x="8180533" y="3338147"/>
                <a:ext cx="371184" cy="177742"/>
              </a:xfrm>
              <a:custGeom>
                <a:avLst/>
                <a:gdLst>
                  <a:gd name="connsiteX0" fmla="*/ 1026391 w 2052782"/>
                  <a:gd name="connsiteY0" fmla="*/ 0 h 982981"/>
                  <a:gd name="connsiteX1" fmla="*/ 2049780 w 2052782"/>
                  <a:gd name="connsiteY1" fmla="*/ 923522 h 982981"/>
                  <a:gd name="connsiteX2" fmla="*/ 2052782 w 2052782"/>
                  <a:gd name="connsiteY2" fmla="*/ 982981 h 982981"/>
                  <a:gd name="connsiteX3" fmla="*/ 0 w 2052782"/>
                  <a:gd name="connsiteY3" fmla="*/ 982981 h 982981"/>
                  <a:gd name="connsiteX4" fmla="*/ 3002 w 2052782"/>
                  <a:gd name="connsiteY4" fmla="*/ 923522 h 982981"/>
                  <a:gd name="connsiteX5" fmla="*/ 1026391 w 2052782"/>
                  <a:gd name="connsiteY5" fmla="*/ 0 h 98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2782" h="982981">
                    <a:moveTo>
                      <a:pt x="1026391" y="0"/>
                    </a:moveTo>
                    <a:cubicBezTo>
                      <a:pt x="1559018" y="0"/>
                      <a:pt x="1997100" y="404794"/>
                      <a:pt x="2049780" y="923522"/>
                    </a:cubicBezTo>
                    <a:lnTo>
                      <a:pt x="2052782" y="982981"/>
                    </a:lnTo>
                    <a:lnTo>
                      <a:pt x="0" y="982981"/>
                    </a:lnTo>
                    <a:lnTo>
                      <a:pt x="3002" y="923522"/>
                    </a:lnTo>
                    <a:cubicBezTo>
                      <a:pt x="55682" y="404794"/>
                      <a:pt x="493764" y="0"/>
                      <a:pt x="1026391" y="0"/>
                    </a:cubicBezTo>
                    <a:close/>
                  </a:path>
                </a:pathLst>
              </a:custGeom>
              <a:solidFill>
                <a:srgbClr val="3E4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24CAE8A-477C-432D-83DC-4EFBA29AF6A0}"/>
                  </a:ext>
                </a:extLst>
              </p:cNvPr>
              <p:cNvSpPr/>
              <p:nvPr/>
            </p:nvSpPr>
            <p:spPr>
              <a:xfrm>
                <a:off x="8274050" y="3108323"/>
                <a:ext cx="184150" cy="184150"/>
              </a:xfrm>
              <a:prstGeom prst="ellipse">
                <a:avLst/>
              </a:prstGeom>
              <a:solidFill>
                <a:srgbClr val="3E4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FEA3883A-508D-4842-A669-346E78476E32}"/>
                </a:ext>
              </a:extLst>
            </p:cNvPr>
            <p:cNvGrpSpPr/>
            <p:nvPr/>
          </p:nvGrpSpPr>
          <p:grpSpPr>
            <a:xfrm>
              <a:off x="6239146" y="3794938"/>
              <a:ext cx="539494" cy="284779"/>
              <a:chOff x="7047308" y="4742292"/>
              <a:chExt cx="1064700" cy="639004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F42C13F5-2B55-4A21-ACE2-9769765B04C4}"/>
                  </a:ext>
                </a:extLst>
              </p:cNvPr>
              <p:cNvSpPr/>
              <p:nvPr/>
            </p:nvSpPr>
            <p:spPr>
              <a:xfrm>
                <a:off x="7047308" y="4742292"/>
                <a:ext cx="1064700" cy="639004"/>
              </a:xfrm>
              <a:prstGeom prst="rect">
                <a:avLst/>
              </a:prstGeom>
              <a:solidFill>
                <a:srgbClr val="3E4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 b="1" dirty="0">
                  <a:solidFill>
                    <a:srgbClr val="242D3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7" name="Isosceles Triangle 216">
                <a:extLst>
                  <a:ext uri="{FF2B5EF4-FFF2-40B4-BE49-F238E27FC236}">
                    <a16:creationId xmlns:a16="http://schemas.microsoft.com/office/drawing/2014/main" id="{DCAEE87D-109F-4E91-8496-A18E1F1610AF}"/>
                  </a:ext>
                </a:extLst>
              </p:cNvPr>
              <p:cNvSpPr/>
              <p:nvPr/>
            </p:nvSpPr>
            <p:spPr>
              <a:xfrm rot="5400000">
                <a:off x="7473116" y="4948549"/>
                <a:ext cx="262728" cy="2264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DD75AB1-B8AF-45ED-A1FE-52862A4AE165}"/>
              </a:ext>
            </a:extLst>
          </p:cNvPr>
          <p:cNvGrpSpPr/>
          <p:nvPr/>
        </p:nvGrpSpPr>
        <p:grpSpPr>
          <a:xfrm>
            <a:off x="4032148" y="2595984"/>
            <a:ext cx="316145" cy="258076"/>
            <a:chOff x="5195490" y="2859206"/>
            <a:chExt cx="1642280" cy="1069516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095A24F-2DAE-4019-BF11-49CF35AD00C1}"/>
                </a:ext>
              </a:extLst>
            </p:cNvPr>
            <p:cNvSpPr/>
            <p:nvPr/>
          </p:nvSpPr>
          <p:spPr>
            <a:xfrm>
              <a:off x="5195490" y="2859206"/>
              <a:ext cx="1642280" cy="805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109D87F1-3953-4B0C-A85C-370EC1729334}"/>
                </a:ext>
              </a:extLst>
            </p:cNvPr>
            <p:cNvSpPr/>
            <p:nvPr/>
          </p:nvSpPr>
          <p:spPr>
            <a:xfrm rot="10800000">
              <a:off x="6381668" y="3636068"/>
              <a:ext cx="277490" cy="292654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4BBE6FFC-782D-4EC6-8208-23D4840FA6F6}"/>
                </a:ext>
              </a:extLst>
            </p:cNvPr>
            <p:cNvSpPr/>
            <p:nvPr/>
          </p:nvSpPr>
          <p:spPr>
            <a:xfrm>
              <a:off x="5636173" y="2985707"/>
              <a:ext cx="760914" cy="54963"/>
            </a:xfrm>
            <a:prstGeom prst="roundRect">
              <a:avLst>
                <a:gd name="adj" fmla="val 50000"/>
              </a:avLst>
            </a:prstGeom>
            <a:solidFill>
              <a:srgbClr val="3E4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5C1BDB51-3CA5-473C-B34C-568C98503FC3}"/>
                </a:ext>
              </a:extLst>
            </p:cNvPr>
            <p:cNvSpPr/>
            <p:nvPr/>
          </p:nvSpPr>
          <p:spPr>
            <a:xfrm>
              <a:off x="5372100" y="3147735"/>
              <a:ext cx="1287058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04E53DD4-92DA-461C-8DB0-0C2E0C6F2D2B}"/>
                </a:ext>
              </a:extLst>
            </p:cNvPr>
            <p:cNvSpPr/>
            <p:nvPr/>
          </p:nvSpPr>
          <p:spPr>
            <a:xfrm>
              <a:off x="5372100" y="3263999"/>
              <a:ext cx="1287058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ABC5211A-9817-4C1F-B519-BAF950F371E2}"/>
                </a:ext>
              </a:extLst>
            </p:cNvPr>
            <p:cNvSpPr/>
            <p:nvPr/>
          </p:nvSpPr>
          <p:spPr>
            <a:xfrm>
              <a:off x="5372100" y="3383281"/>
              <a:ext cx="1287058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D4586F57-4883-4F69-A284-36FC3C17A032}"/>
                </a:ext>
              </a:extLst>
            </p:cNvPr>
            <p:cNvSpPr/>
            <p:nvPr/>
          </p:nvSpPr>
          <p:spPr>
            <a:xfrm>
              <a:off x="5372100" y="3496310"/>
              <a:ext cx="795338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99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70CC830-0654-44D7-98ED-05F6C3FE8AC1}"/>
              </a:ext>
            </a:extLst>
          </p:cNvPr>
          <p:cNvGrpSpPr/>
          <p:nvPr/>
        </p:nvGrpSpPr>
        <p:grpSpPr>
          <a:xfrm>
            <a:off x="3943851" y="3092075"/>
            <a:ext cx="446965" cy="461417"/>
            <a:chOff x="6600404" y="3429000"/>
            <a:chExt cx="849020" cy="1001779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93D5CAD-AC32-480E-B8C6-CE55B1338DB2}"/>
                </a:ext>
              </a:extLst>
            </p:cNvPr>
            <p:cNvSpPr/>
            <p:nvPr/>
          </p:nvSpPr>
          <p:spPr>
            <a:xfrm>
              <a:off x="6600404" y="3465319"/>
              <a:ext cx="849020" cy="849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599" b="1" dirty="0">
                <a:solidFill>
                  <a:srgbClr val="242D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8" name="TextBox 24">
              <a:extLst>
                <a:ext uri="{FF2B5EF4-FFF2-40B4-BE49-F238E27FC236}">
                  <a16:creationId xmlns:a16="http://schemas.microsoft.com/office/drawing/2014/main" id="{62757CF0-F345-4120-9DEE-20EFB155C533}"/>
                </a:ext>
              </a:extLst>
            </p:cNvPr>
            <p:cNvSpPr txBox="1"/>
            <p:nvPr/>
          </p:nvSpPr>
          <p:spPr>
            <a:xfrm>
              <a:off x="6624115" y="3429000"/>
              <a:ext cx="801599" cy="100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9" dirty="0">
                  <a:solidFill>
                    <a:srgbClr val="3E4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@</a:t>
              </a: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A4283B79-F587-4C6A-B631-AF581FA7BEAC}"/>
              </a:ext>
            </a:extLst>
          </p:cNvPr>
          <p:cNvSpPr txBox="1"/>
          <p:nvPr/>
        </p:nvSpPr>
        <p:spPr>
          <a:xfrm>
            <a:off x="4190027" y="2215535"/>
            <a:ext cx="1977372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Tue 17/07</a:t>
            </a:r>
            <a:endParaRPr lang="en-IN" sz="1000" dirty="0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7A00798-F24F-4227-B93B-7273BB51D748}"/>
              </a:ext>
            </a:extLst>
          </p:cNvPr>
          <p:cNvGrpSpPr/>
          <p:nvPr/>
        </p:nvGrpSpPr>
        <p:grpSpPr>
          <a:xfrm>
            <a:off x="3812587" y="2153919"/>
            <a:ext cx="1720678" cy="1497607"/>
            <a:chOff x="4926460" y="2538068"/>
            <a:chExt cx="2180054" cy="189742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BD87F62D-46CF-48AF-B66A-2F236B2841C6}"/>
                </a:ext>
              </a:extLst>
            </p:cNvPr>
            <p:cNvGrpSpPr/>
            <p:nvPr/>
          </p:nvGrpSpPr>
          <p:grpSpPr>
            <a:xfrm>
              <a:off x="4926460" y="2538068"/>
              <a:ext cx="2180054" cy="1897429"/>
              <a:chOff x="2703444" y="609600"/>
              <a:chExt cx="6626086" cy="5767061"/>
            </a:xfrm>
          </p:grpSpPr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8EB3873-50C8-4461-91FA-FF629D85EDEB}"/>
                  </a:ext>
                </a:extLst>
              </p:cNvPr>
              <p:cNvSpPr/>
              <p:nvPr/>
            </p:nvSpPr>
            <p:spPr>
              <a:xfrm>
                <a:off x="5341620" y="5181600"/>
                <a:ext cx="1349734" cy="927652"/>
              </a:xfrm>
              <a:prstGeom prst="rect">
                <a:avLst/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C2C548D1-D22D-45FC-89E9-DD44FCD6ED97}"/>
                  </a:ext>
                </a:extLst>
              </p:cNvPr>
              <p:cNvSpPr/>
              <p:nvPr/>
            </p:nvSpPr>
            <p:spPr>
              <a:xfrm>
                <a:off x="2703444" y="609600"/>
                <a:ext cx="6626086" cy="4572000"/>
              </a:xfrm>
              <a:prstGeom prst="roundRect">
                <a:avLst>
                  <a:gd name="adj" fmla="val 9282"/>
                </a:avLst>
              </a:prstGeom>
              <a:noFill/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79" name="Rectangle: Top Corners Rounded 378">
                <a:extLst>
                  <a:ext uri="{FF2B5EF4-FFF2-40B4-BE49-F238E27FC236}">
                    <a16:creationId xmlns:a16="http://schemas.microsoft.com/office/drawing/2014/main" id="{C5973E20-4527-41AB-9B25-EDC7A5842D48}"/>
                  </a:ext>
                </a:extLst>
              </p:cNvPr>
              <p:cNvSpPr/>
              <p:nvPr/>
            </p:nvSpPr>
            <p:spPr>
              <a:xfrm>
                <a:off x="3028674" y="931193"/>
                <a:ext cx="5975626" cy="3175887"/>
              </a:xfrm>
              <a:prstGeom prst="round2SameRect">
                <a:avLst>
                  <a:gd name="adj1" fmla="val 7099"/>
                  <a:gd name="adj2" fmla="val 0"/>
                </a:avLst>
              </a:prstGeom>
              <a:noFill/>
              <a:ln w="1270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06F84C2-4FFA-4437-A630-BB1971328603}"/>
                  </a:ext>
                </a:extLst>
              </p:cNvPr>
              <p:cNvSpPr/>
              <p:nvPr/>
            </p:nvSpPr>
            <p:spPr>
              <a:xfrm>
                <a:off x="3365500" y="3854633"/>
                <a:ext cx="673100" cy="252447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ACE485DC-417F-42D4-A894-5CEEBACFDAAB}"/>
                  </a:ext>
                </a:extLst>
              </p:cNvPr>
              <p:cNvSpPr/>
              <p:nvPr/>
            </p:nvSpPr>
            <p:spPr>
              <a:xfrm>
                <a:off x="4559849" y="3854632"/>
                <a:ext cx="1041456" cy="252448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55E1E2E-D866-48E9-BD32-74BDFAF3B56B}"/>
                  </a:ext>
                </a:extLst>
              </p:cNvPr>
              <p:cNvSpPr/>
              <p:nvPr/>
            </p:nvSpPr>
            <p:spPr>
              <a:xfrm>
                <a:off x="6038573" y="3854632"/>
                <a:ext cx="407173" cy="252449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8E50500-AA82-4574-BF71-8B8F76B658B0}"/>
                  </a:ext>
                </a:extLst>
              </p:cNvPr>
              <p:cNvSpPr/>
              <p:nvPr/>
            </p:nvSpPr>
            <p:spPr>
              <a:xfrm>
                <a:off x="6831552" y="3843695"/>
                <a:ext cx="919316" cy="26338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AAD832D2-A1D8-40F7-9A06-B9CD297F65C1}"/>
                  </a:ext>
                </a:extLst>
              </p:cNvPr>
              <p:cNvSpPr/>
              <p:nvPr/>
            </p:nvSpPr>
            <p:spPr>
              <a:xfrm>
                <a:off x="8302487" y="3854632"/>
                <a:ext cx="407173" cy="252449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198A7DB5-A9C4-4BFB-8080-D5C1A8C42079}"/>
                  </a:ext>
                </a:extLst>
              </p:cNvPr>
              <p:cNvSpPr/>
              <p:nvPr/>
            </p:nvSpPr>
            <p:spPr>
              <a:xfrm>
                <a:off x="3498463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D933371-4ABB-443F-BC25-72E93B2F7451}"/>
                  </a:ext>
                </a:extLst>
              </p:cNvPr>
              <p:cNvSpPr/>
              <p:nvPr/>
            </p:nvSpPr>
            <p:spPr>
              <a:xfrm>
                <a:off x="4173330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AC9F7EB0-55C1-4DD3-B639-5C6A6BD22EA7}"/>
                  </a:ext>
                </a:extLst>
              </p:cNvPr>
              <p:cNvSpPr/>
              <p:nvPr/>
            </p:nvSpPr>
            <p:spPr>
              <a:xfrm>
                <a:off x="4848197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B8168570-E105-4778-BC16-04A3C4FD88B4}"/>
                  </a:ext>
                </a:extLst>
              </p:cNvPr>
              <p:cNvSpPr/>
              <p:nvPr/>
            </p:nvSpPr>
            <p:spPr>
              <a:xfrm>
                <a:off x="5523064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FCA8F316-FDA6-493E-A6F9-DE0D79A4DF07}"/>
                  </a:ext>
                </a:extLst>
              </p:cNvPr>
              <p:cNvSpPr/>
              <p:nvPr/>
            </p:nvSpPr>
            <p:spPr>
              <a:xfrm>
                <a:off x="6197931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287E520C-40A7-406B-9A12-C6A2C0C8BDBD}"/>
                  </a:ext>
                </a:extLst>
              </p:cNvPr>
              <p:cNvSpPr/>
              <p:nvPr/>
            </p:nvSpPr>
            <p:spPr>
              <a:xfrm>
                <a:off x="6872798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70877ABD-2E45-4B8E-927F-9F1970283A4F}"/>
                  </a:ext>
                </a:extLst>
              </p:cNvPr>
              <p:cNvSpPr/>
              <p:nvPr/>
            </p:nvSpPr>
            <p:spPr>
              <a:xfrm>
                <a:off x="7547665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AAA65308-195E-49F3-8936-51096079C303}"/>
                  </a:ext>
                </a:extLst>
              </p:cNvPr>
              <p:cNvSpPr/>
              <p:nvPr/>
            </p:nvSpPr>
            <p:spPr>
              <a:xfrm>
                <a:off x="8222532" y="927099"/>
                <a:ext cx="349637" cy="301626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676B1403-5AEF-4832-96F0-2F1B6FA07A8E}"/>
                  </a:ext>
                </a:extLst>
              </p:cNvPr>
              <p:cNvCxnSpPr/>
              <p:nvPr/>
            </p:nvCxnSpPr>
            <p:spPr>
              <a:xfrm>
                <a:off x="2703444" y="4441371"/>
                <a:ext cx="6626086" cy="0"/>
              </a:xfrm>
              <a:prstGeom prst="line">
                <a:avLst/>
              </a:prstGeom>
              <a:ln w="1905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41DC924D-1B31-484A-9837-9A866BC280EB}"/>
                  </a:ext>
                </a:extLst>
              </p:cNvPr>
              <p:cNvSpPr/>
              <p:nvPr/>
            </p:nvSpPr>
            <p:spPr>
              <a:xfrm>
                <a:off x="5845037" y="4640036"/>
                <a:ext cx="342900" cy="342900"/>
              </a:xfrm>
              <a:prstGeom prst="ellipse">
                <a:avLst/>
              </a:prstGeom>
              <a:noFill/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5" name="Rectangle: Rounded Corners 394">
                <a:extLst>
                  <a:ext uri="{FF2B5EF4-FFF2-40B4-BE49-F238E27FC236}">
                    <a16:creationId xmlns:a16="http://schemas.microsoft.com/office/drawing/2014/main" id="{BFA45C28-B741-4A70-AEBB-A00272C53E39}"/>
                  </a:ext>
                </a:extLst>
              </p:cNvPr>
              <p:cNvSpPr/>
              <p:nvPr/>
            </p:nvSpPr>
            <p:spPr>
              <a:xfrm>
                <a:off x="4270513" y="6025597"/>
                <a:ext cx="3491947" cy="351064"/>
              </a:xfrm>
              <a:prstGeom prst="roundRect">
                <a:avLst>
                  <a:gd name="adj" fmla="val 50000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3E20B3C-CC4B-433C-98AB-E4A7AF45F107}"/>
                  </a:ext>
                </a:extLst>
              </p:cNvPr>
              <p:cNvSpPr/>
              <p:nvPr/>
            </p:nvSpPr>
            <p:spPr>
              <a:xfrm>
                <a:off x="5523065" y="1239661"/>
                <a:ext cx="3398686" cy="2614970"/>
              </a:xfrm>
              <a:prstGeom prst="rect">
                <a:avLst/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0252A7AA-7268-417F-97E9-76D1F799F1C7}"/>
                  </a:ext>
                </a:extLst>
              </p:cNvPr>
              <p:cNvSpPr/>
              <p:nvPr/>
            </p:nvSpPr>
            <p:spPr>
              <a:xfrm>
                <a:off x="6459714" y="2720318"/>
                <a:ext cx="1370193" cy="318151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35432C1E-D0BE-466D-A39E-2F5202642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239" y="2319034"/>
                <a:ext cx="1281629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AB92B33-AC60-4038-9AF0-BFFD62B5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239" y="2425400"/>
                <a:ext cx="906286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8503B11-3395-4863-9500-F36E6C0EE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239" y="2527004"/>
                <a:ext cx="1055511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CBAD20C8-AC41-4B08-AD62-8FEF0EC70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9714" y="3258834"/>
                <a:ext cx="568382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5762E837-74EA-4C76-AA59-01E1218AD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9714" y="3365200"/>
                <a:ext cx="906286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AE9EB2B-509E-44F9-84D6-1BA273C47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9714" y="3466804"/>
                <a:ext cx="722136" cy="0"/>
              </a:xfrm>
              <a:prstGeom prst="line">
                <a:avLst/>
              </a:prstGeom>
              <a:ln w="12700">
                <a:solidFill>
                  <a:srgbClr val="00ED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719DB080-BB14-4DB8-B65D-E5A9E2C02721}"/>
                  </a:ext>
                </a:extLst>
              </p:cNvPr>
              <p:cNvGrpSpPr/>
              <p:nvPr/>
            </p:nvGrpSpPr>
            <p:grpSpPr>
              <a:xfrm>
                <a:off x="3498463" y="1601514"/>
                <a:ext cx="739182" cy="119202"/>
                <a:chOff x="3498463" y="1572936"/>
                <a:chExt cx="739182" cy="119202"/>
              </a:xfrm>
            </p:grpSpPr>
            <p:sp>
              <p:nvSpPr>
                <p:cNvPr id="426" name="Star: 5 Points 425">
                  <a:extLst>
                    <a:ext uri="{FF2B5EF4-FFF2-40B4-BE49-F238E27FC236}">
                      <a16:creationId xmlns:a16="http://schemas.microsoft.com/office/drawing/2014/main" id="{FE95E5C5-1E84-413A-945B-9BB6C8AD44B2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3498463" y="1572936"/>
                  <a:ext cx="119202" cy="119202"/>
                </a:xfrm>
                <a:prstGeom prst="star5">
                  <a:avLst/>
                </a:prstGeom>
                <a:solidFill>
                  <a:srgbClr val="00ED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27" name="Star: 5 Points 426">
                  <a:extLst>
                    <a:ext uri="{FF2B5EF4-FFF2-40B4-BE49-F238E27FC236}">
                      <a16:creationId xmlns:a16="http://schemas.microsoft.com/office/drawing/2014/main" id="{8792EE3D-3420-4D84-9A14-FBCD2DE31410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3653458" y="1572936"/>
                  <a:ext cx="119202" cy="119202"/>
                </a:xfrm>
                <a:prstGeom prst="star5">
                  <a:avLst/>
                </a:prstGeom>
                <a:solidFill>
                  <a:srgbClr val="00ED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28" name="Star: 5 Points 427">
                  <a:extLst>
                    <a:ext uri="{FF2B5EF4-FFF2-40B4-BE49-F238E27FC236}">
                      <a16:creationId xmlns:a16="http://schemas.microsoft.com/office/drawing/2014/main" id="{AE6DD4AB-F346-498F-AE3B-0225A207FC74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3808453" y="1572936"/>
                  <a:ext cx="119202" cy="119202"/>
                </a:xfrm>
                <a:prstGeom prst="star5">
                  <a:avLst/>
                </a:prstGeom>
                <a:solidFill>
                  <a:srgbClr val="00ED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29" name="Star: 5 Points 428">
                  <a:extLst>
                    <a:ext uri="{FF2B5EF4-FFF2-40B4-BE49-F238E27FC236}">
                      <a16:creationId xmlns:a16="http://schemas.microsoft.com/office/drawing/2014/main" id="{82FB657E-6408-4866-9840-CF9FD8E386AD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3963448" y="1572936"/>
                  <a:ext cx="119202" cy="119202"/>
                </a:xfrm>
                <a:prstGeom prst="star5">
                  <a:avLst/>
                </a:prstGeom>
                <a:solidFill>
                  <a:srgbClr val="00ED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30" name="Star: 5 Points 429">
                  <a:extLst>
                    <a:ext uri="{FF2B5EF4-FFF2-40B4-BE49-F238E27FC236}">
                      <a16:creationId xmlns:a16="http://schemas.microsoft.com/office/drawing/2014/main" id="{E6573346-4AD5-46CF-909C-D1A29E143621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18443" y="1572936"/>
                  <a:ext cx="119202" cy="119202"/>
                </a:xfrm>
                <a:prstGeom prst="star5">
                  <a:avLst/>
                </a:prstGeom>
                <a:solidFill>
                  <a:srgbClr val="00ED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993945C6-471C-469D-BAB9-445307ACCEB6}"/>
                  </a:ext>
                </a:extLst>
              </p:cNvPr>
              <p:cNvGrpSpPr/>
              <p:nvPr/>
            </p:nvGrpSpPr>
            <p:grpSpPr>
              <a:xfrm rot="19102462">
                <a:off x="5782433" y="2544374"/>
                <a:ext cx="189492" cy="190558"/>
                <a:chOff x="4617858" y="2562272"/>
                <a:chExt cx="317252" cy="319040"/>
              </a:xfrm>
              <a:solidFill>
                <a:srgbClr val="15C0AC"/>
              </a:solidFill>
            </p:grpSpPr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34A09095-C353-4789-B908-D1EF3AFA4B49}"/>
                    </a:ext>
                  </a:extLst>
                </p:cNvPr>
                <p:cNvSpPr/>
                <p:nvPr/>
              </p:nvSpPr>
              <p:spPr>
                <a:xfrm>
                  <a:off x="4617858" y="2794399"/>
                  <a:ext cx="316091" cy="86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6585EF82-D78A-48AC-A56D-DD3B58A27728}"/>
                    </a:ext>
                  </a:extLst>
                </p:cNvPr>
                <p:cNvSpPr/>
                <p:nvPr/>
              </p:nvSpPr>
              <p:spPr>
                <a:xfrm rot="16200000">
                  <a:off x="4733608" y="2676861"/>
                  <a:ext cx="316091" cy="869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</p:grp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EFB8BBA7-9C20-4703-B563-8F5E41CE4237}"/>
                  </a:ext>
                </a:extLst>
              </p:cNvPr>
              <p:cNvSpPr/>
              <p:nvPr/>
            </p:nvSpPr>
            <p:spPr>
              <a:xfrm>
                <a:off x="3410744" y="2268675"/>
                <a:ext cx="146844" cy="141915"/>
              </a:xfrm>
              <a:prstGeom prst="rect">
                <a:avLst/>
              </a:pr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BA976DF9-584A-4A94-A017-39E0A3C0E846}"/>
                  </a:ext>
                </a:extLst>
              </p:cNvPr>
              <p:cNvSpPr/>
              <p:nvPr/>
            </p:nvSpPr>
            <p:spPr>
              <a:xfrm>
                <a:off x="3410744" y="2482096"/>
                <a:ext cx="146844" cy="141915"/>
              </a:xfrm>
              <a:prstGeom prst="rect">
                <a:avLst/>
              </a:prstGeom>
              <a:solidFill>
                <a:srgbClr val="15C0AC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FC01EB17-C42B-48A6-A6CB-C1A629902D24}"/>
                  </a:ext>
                </a:extLst>
              </p:cNvPr>
              <p:cNvSpPr/>
              <p:nvPr/>
            </p:nvSpPr>
            <p:spPr>
              <a:xfrm>
                <a:off x="3410744" y="2695517"/>
                <a:ext cx="146844" cy="141915"/>
              </a:xfrm>
              <a:prstGeom prst="rect">
                <a:avLst/>
              </a:prstGeom>
              <a:solidFill>
                <a:srgbClr val="15C0AC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50B90F1F-66AD-4935-A39A-ED7CB02B8776}"/>
                  </a:ext>
                </a:extLst>
              </p:cNvPr>
              <p:cNvSpPr/>
              <p:nvPr/>
            </p:nvSpPr>
            <p:spPr>
              <a:xfrm>
                <a:off x="3410744" y="2908938"/>
                <a:ext cx="146844" cy="141915"/>
              </a:xfrm>
              <a:prstGeom prst="rect">
                <a:avLst/>
              </a:prstGeom>
              <a:solidFill>
                <a:srgbClr val="15C0AC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315CFEB-FF7D-44A3-AD02-148350FE27C0}"/>
                  </a:ext>
                </a:extLst>
              </p:cNvPr>
              <p:cNvSpPr/>
              <p:nvPr/>
            </p:nvSpPr>
            <p:spPr>
              <a:xfrm rot="19095766">
                <a:off x="7868308" y="3378012"/>
                <a:ext cx="179412" cy="225728"/>
              </a:xfrm>
              <a:custGeom>
                <a:avLst/>
                <a:gdLst>
                  <a:gd name="connsiteX0" fmla="*/ 303359 w 610467"/>
                  <a:gd name="connsiteY0" fmla="*/ 0 h 768063"/>
                  <a:gd name="connsiteX1" fmla="*/ 610467 w 610467"/>
                  <a:gd name="connsiteY1" fmla="*/ 529496 h 768063"/>
                  <a:gd name="connsiteX2" fmla="*/ 607899 w 610467"/>
                  <a:gd name="connsiteY2" fmla="*/ 529496 h 768063"/>
                  <a:gd name="connsiteX3" fmla="*/ 370006 w 610467"/>
                  <a:gd name="connsiteY3" fmla="*/ 394130 h 768063"/>
                  <a:gd name="connsiteX4" fmla="*/ 370006 w 610467"/>
                  <a:gd name="connsiteY4" fmla="*/ 768063 h 768063"/>
                  <a:gd name="connsiteX5" fmla="*/ 240459 w 610467"/>
                  <a:gd name="connsiteY5" fmla="*/ 768063 h 768063"/>
                  <a:gd name="connsiteX6" fmla="*/ 240459 w 610467"/>
                  <a:gd name="connsiteY6" fmla="*/ 386207 h 768063"/>
                  <a:gd name="connsiteX7" fmla="*/ 0 w 610467"/>
                  <a:gd name="connsiteY7" fmla="*/ 523033 h 768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0467" h="768063">
                    <a:moveTo>
                      <a:pt x="303359" y="0"/>
                    </a:moveTo>
                    <a:lnTo>
                      <a:pt x="610467" y="529496"/>
                    </a:lnTo>
                    <a:lnTo>
                      <a:pt x="607899" y="529496"/>
                    </a:lnTo>
                    <a:lnTo>
                      <a:pt x="370006" y="394130"/>
                    </a:lnTo>
                    <a:lnTo>
                      <a:pt x="370006" y="768063"/>
                    </a:lnTo>
                    <a:lnTo>
                      <a:pt x="240459" y="768063"/>
                    </a:lnTo>
                    <a:lnTo>
                      <a:pt x="240459" y="386207"/>
                    </a:lnTo>
                    <a:lnTo>
                      <a:pt x="0" y="523033"/>
                    </a:lnTo>
                    <a:close/>
                  </a:path>
                </a:pathLst>
              </a:custGeom>
              <a:solidFill>
                <a:srgbClr val="00E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99"/>
              </a:p>
            </p:txBody>
          </p: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8CB0DBFC-9699-4290-9AFC-5ABBFF357731}"/>
                  </a:ext>
                </a:extLst>
              </p:cNvPr>
              <p:cNvGrpSpPr/>
              <p:nvPr/>
            </p:nvGrpSpPr>
            <p:grpSpPr>
              <a:xfrm>
                <a:off x="3789015" y="1830400"/>
                <a:ext cx="1821159" cy="1690259"/>
                <a:chOff x="3812990" y="1856712"/>
                <a:chExt cx="1666540" cy="1546756"/>
              </a:xfrm>
            </p:grpSpPr>
            <p:sp>
              <p:nvSpPr>
                <p:cNvPr id="412" name="Rectangle: Top Corners Rounded 411">
                  <a:extLst>
                    <a:ext uri="{FF2B5EF4-FFF2-40B4-BE49-F238E27FC236}">
                      <a16:creationId xmlns:a16="http://schemas.microsoft.com/office/drawing/2014/main" id="{96DD7B6D-F794-42B4-8BD4-C554ED595E67}"/>
                    </a:ext>
                  </a:extLst>
                </p:cNvPr>
                <p:cNvSpPr/>
                <p:nvPr/>
              </p:nvSpPr>
              <p:spPr>
                <a:xfrm rot="16200000" flipH="1">
                  <a:off x="3781577" y="2593850"/>
                  <a:ext cx="718960" cy="656134"/>
                </a:xfrm>
                <a:prstGeom prst="round2SameRect">
                  <a:avLst>
                    <a:gd name="adj1" fmla="val 20230"/>
                    <a:gd name="adj2" fmla="val 6509"/>
                  </a:avLst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13" name="Rectangle: Top Corners Rounded 412">
                  <a:extLst>
                    <a:ext uri="{FF2B5EF4-FFF2-40B4-BE49-F238E27FC236}">
                      <a16:creationId xmlns:a16="http://schemas.microsoft.com/office/drawing/2014/main" id="{99BD0A77-C12E-44EF-B148-3F4737AAF48E}"/>
                    </a:ext>
                  </a:extLst>
                </p:cNvPr>
                <p:cNvSpPr/>
                <p:nvPr/>
              </p:nvSpPr>
              <p:spPr>
                <a:xfrm rot="5400000">
                  <a:off x="4791983" y="2593850"/>
                  <a:ext cx="718960" cy="656134"/>
                </a:xfrm>
                <a:prstGeom prst="round2SameRect">
                  <a:avLst>
                    <a:gd name="adj1" fmla="val 20230"/>
                    <a:gd name="adj2" fmla="val 6509"/>
                  </a:avLst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14" name="Rectangle: Top Corners Rounded 413">
                  <a:extLst>
                    <a:ext uri="{FF2B5EF4-FFF2-40B4-BE49-F238E27FC236}">
                      <a16:creationId xmlns:a16="http://schemas.microsoft.com/office/drawing/2014/main" id="{8EF34F4D-A126-4597-B36E-C919908A372A}"/>
                    </a:ext>
                  </a:extLst>
                </p:cNvPr>
                <p:cNvSpPr/>
                <p:nvPr/>
              </p:nvSpPr>
              <p:spPr>
                <a:xfrm>
                  <a:off x="4005053" y="1856712"/>
                  <a:ext cx="1289379" cy="1546756"/>
                </a:xfrm>
                <a:prstGeom prst="round2SameRect">
                  <a:avLst>
                    <a:gd name="adj1" fmla="val 50000"/>
                    <a:gd name="adj2" fmla="val 6509"/>
                  </a:avLst>
                </a:prstGeom>
                <a:solidFill>
                  <a:srgbClr val="10213A"/>
                </a:solidFill>
                <a:ln w="12700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 dirty="0"/>
                </a:p>
              </p:txBody>
            </p:sp>
            <p:sp>
              <p:nvSpPr>
                <p:cNvPr id="415" name="Rectangle: Top Corners Rounded 414">
                  <a:extLst>
                    <a:ext uri="{FF2B5EF4-FFF2-40B4-BE49-F238E27FC236}">
                      <a16:creationId xmlns:a16="http://schemas.microsoft.com/office/drawing/2014/main" id="{483B195F-2972-4307-9632-E4E3C6125D76}"/>
                    </a:ext>
                  </a:extLst>
                </p:cNvPr>
                <p:cNvSpPr/>
                <p:nvPr/>
              </p:nvSpPr>
              <p:spPr>
                <a:xfrm rot="16200000" flipH="1">
                  <a:off x="4497514" y="2630626"/>
                  <a:ext cx="315901" cy="934607"/>
                </a:xfrm>
                <a:prstGeom prst="round2SameRect">
                  <a:avLst>
                    <a:gd name="adj1" fmla="val 20230"/>
                    <a:gd name="adj2" fmla="val 20462"/>
                  </a:avLst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16" name="Rectangle: Top Corners Rounded 415">
                  <a:extLst>
                    <a:ext uri="{FF2B5EF4-FFF2-40B4-BE49-F238E27FC236}">
                      <a16:creationId xmlns:a16="http://schemas.microsoft.com/office/drawing/2014/main" id="{587A8EC7-3806-450A-83A2-139F375377BE}"/>
                    </a:ext>
                  </a:extLst>
                </p:cNvPr>
                <p:cNvSpPr/>
                <p:nvPr/>
              </p:nvSpPr>
              <p:spPr>
                <a:xfrm rot="10800000" flipH="1">
                  <a:off x="4365741" y="2342519"/>
                  <a:ext cx="568004" cy="449873"/>
                </a:xfrm>
                <a:prstGeom prst="round2SameRect">
                  <a:avLst>
                    <a:gd name="adj1" fmla="val 16400"/>
                    <a:gd name="adj2" fmla="val 34007"/>
                  </a:avLst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17" name="Rectangle: Top Corners Rounded 416">
                  <a:extLst>
                    <a:ext uri="{FF2B5EF4-FFF2-40B4-BE49-F238E27FC236}">
                      <a16:creationId xmlns:a16="http://schemas.microsoft.com/office/drawing/2014/main" id="{FA0B5B79-A202-48A5-8906-319880D5A0AA}"/>
                    </a:ext>
                  </a:extLst>
                </p:cNvPr>
                <p:cNvSpPr/>
                <p:nvPr/>
              </p:nvSpPr>
              <p:spPr>
                <a:xfrm rot="10800000" flipH="1">
                  <a:off x="4450520" y="2656614"/>
                  <a:ext cx="398444" cy="53956"/>
                </a:xfrm>
                <a:prstGeom prst="round2SameRect">
                  <a:avLst>
                    <a:gd name="adj1" fmla="val 16400"/>
                    <a:gd name="adj2" fmla="val 34007"/>
                  </a:avLst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 dirty="0"/>
                </a:p>
              </p:txBody>
            </p:sp>
            <p:sp>
              <p:nvSpPr>
                <p:cNvPr id="418" name="Arc 417">
                  <a:extLst>
                    <a:ext uri="{FF2B5EF4-FFF2-40B4-BE49-F238E27FC236}">
                      <a16:creationId xmlns:a16="http://schemas.microsoft.com/office/drawing/2014/main" id="{68ADA8AB-DED2-46FE-854D-4F57A37B5B8A}"/>
                    </a:ext>
                  </a:extLst>
                </p:cNvPr>
                <p:cNvSpPr/>
                <p:nvPr/>
              </p:nvSpPr>
              <p:spPr>
                <a:xfrm>
                  <a:off x="4160374" y="1974825"/>
                  <a:ext cx="1001626" cy="1001625"/>
                </a:xfrm>
                <a:prstGeom prst="arc">
                  <a:avLst>
                    <a:gd name="adj1" fmla="val 11646497"/>
                    <a:gd name="adj2" fmla="val 20874538"/>
                  </a:avLst>
                </a:prstGeom>
                <a:ln w="9525">
                  <a:solidFill>
                    <a:srgbClr val="00EDC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sp>
              <p:nvSpPr>
                <p:cNvPr id="419" name="Teardrop 418">
                  <a:extLst>
                    <a:ext uri="{FF2B5EF4-FFF2-40B4-BE49-F238E27FC236}">
                      <a16:creationId xmlns:a16="http://schemas.microsoft.com/office/drawing/2014/main" id="{9419C9E3-7F88-43F4-B5EF-671DBB191F8E}"/>
                    </a:ext>
                  </a:extLst>
                </p:cNvPr>
                <p:cNvSpPr/>
                <p:nvPr/>
              </p:nvSpPr>
              <p:spPr>
                <a:xfrm rot="18892357">
                  <a:off x="5113315" y="2368950"/>
                  <a:ext cx="66938" cy="66938"/>
                </a:xfrm>
                <a:prstGeom prst="teardrop">
                  <a:avLst/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161E70B0-4CC9-4257-BF7C-0F799BCBF611}"/>
                    </a:ext>
                  </a:extLst>
                </p:cNvPr>
                <p:cNvCxnSpPr/>
                <p:nvPr/>
              </p:nvCxnSpPr>
              <p:spPr>
                <a:xfrm>
                  <a:off x="4261355" y="3047002"/>
                  <a:ext cx="781066" cy="0"/>
                </a:xfrm>
                <a:prstGeom prst="line">
                  <a:avLst/>
                </a:prstGeom>
                <a:ln w="12700">
                  <a:solidFill>
                    <a:srgbClr val="00EDCA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Teardrop 420">
                  <a:extLst>
                    <a:ext uri="{FF2B5EF4-FFF2-40B4-BE49-F238E27FC236}">
                      <a16:creationId xmlns:a16="http://schemas.microsoft.com/office/drawing/2014/main" id="{B445B4DA-8BDA-4F44-AEC7-02D3E7E65E21}"/>
                    </a:ext>
                  </a:extLst>
                </p:cNvPr>
                <p:cNvSpPr/>
                <p:nvPr/>
              </p:nvSpPr>
              <p:spPr>
                <a:xfrm rot="18892357">
                  <a:off x="4996784" y="3059915"/>
                  <a:ext cx="66938" cy="66938"/>
                </a:xfrm>
                <a:prstGeom prst="teardrop">
                  <a:avLst/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1E668740-2F18-4682-AB44-B40B0F96B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0355" y="2475637"/>
                  <a:ext cx="418773" cy="0"/>
                </a:xfrm>
                <a:prstGeom prst="line">
                  <a:avLst/>
                </a:prstGeom>
                <a:ln w="6350">
                  <a:solidFill>
                    <a:srgbClr val="00EDCA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3" name="Teardrop 422">
                  <a:extLst>
                    <a:ext uri="{FF2B5EF4-FFF2-40B4-BE49-F238E27FC236}">
                      <a16:creationId xmlns:a16="http://schemas.microsoft.com/office/drawing/2014/main" id="{C9220D68-F7FA-4091-95B0-89ED5552438D}"/>
                    </a:ext>
                  </a:extLst>
                </p:cNvPr>
                <p:cNvSpPr/>
                <p:nvPr/>
              </p:nvSpPr>
              <p:spPr>
                <a:xfrm rot="18892357">
                  <a:off x="4819062" y="2491154"/>
                  <a:ext cx="66938" cy="66938"/>
                </a:xfrm>
                <a:prstGeom prst="teardrop">
                  <a:avLst/>
                </a:prstGeom>
                <a:solidFill>
                  <a:srgbClr val="10213A"/>
                </a:solidFill>
                <a:ln w="9525">
                  <a:solidFill>
                    <a:srgbClr val="00ED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99"/>
                </a:p>
              </p:txBody>
            </p:sp>
          </p:grpSp>
        </p:grpSp>
        <p:sp>
          <p:nvSpPr>
            <p:cNvPr id="373" name="TextBox 180">
              <a:extLst>
                <a:ext uri="{FF2B5EF4-FFF2-40B4-BE49-F238E27FC236}">
                  <a16:creationId xmlns:a16="http://schemas.microsoft.com/office/drawing/2014/main" id="{8C32A2FB-26BF-444E-807F-D974743AA8A5}"/>
                </a:ext>
              </a:extLst>
            </p:cNvPr>
            <p:cNvSpPr txBox="1"/>
            <p:nvPr/>
          </p:nvSpPr>
          <p:spPr>
            <a:xfrm>
              <a:off x="6048468" y="3190728"/>
              <a:ext cx="677225" cy="19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" b="1" dirty="0">
                  <a:solidFill>
                    <a:srgbClr val="10213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BUY NOW</a:t>
              </a:r>
            </a:p>
          </p:txBody>
        </p:sp>
        <p:sp>
          <p:nvSpPr>
            <p:cNvPr id="374" name="TextBox 181">
              <a:extLst>
                <a:ext uri="{FF2B5EF4-FFF2-40B4-BE49-F238E27FC236}">
                  <a16:creationId xmlns:a16="http://schemas.microsoft.com/office/drawing/2014/main" id="{96AF4074-DB1C-4821-B628-4F935DB07A9B}"/>
                </a:ext>
              </a:extLst>
            </p:cNvPr>
            <p:cNvSpPr txBox="1"/>
            <p:nvPr/>
          </p:nvSpPr>
          <p:spPr>
            <a:xfrm>
              <a:off x="6045553" y="2844200"/>
              <a:ext cx="560693" cy="19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" dirty="0">
                  <a:solidFill>
                    <a:srgbClr val="00EDC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USD 3550</a:t>
              </a:r>
            </a:p>
          </p:txBody>
        </p:sp>
        <p:sp>
          <p:nvSpPr>
            <p:cNvPr id="375" name="TextBox 182">
              <a:extLst>
                <a:ext uri="{FF2B5EF4-FFF2-40B4-BE49-F238E27FC236}">
                  <a16:creationId xmlns:a16="http://schemas.microsoft.com/office/drawing/2014/main" id="{7ADA493F-30BD-44FF-94F4-52CC5FA8070B}"/>
                </a:ext>
              </a:extLst>
            </p:cNvPr>
            <p:cNvSpPr txBox="1"/>
            <p:nvPr/>
          </p:nvSpPr>
          <p:spPr>
            <a:xfrm>
              <a:off x="5991755" y="2939383"/>
              <a:ext cx="647823" cy="1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00" dirty="0">
                  <a:solidFill>
                    <a:srgbClr val="00EDC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Special Price</a:t>
              </a:r>
            </a:p>
          </p:txBody>
        </p:sp>
        <p:sp>
          <p:nvSpPr>
            <p:cNvPr id="376" name="TextBox 183">
              <a:extLst>
                <a:ext uri="{FF2B5EF4-FFF2-40B4-BE49-F238E27FC236}">
                  <a16:creationId xmlns:a16="http://schemas.microsoft.com/office/drawing/2014/main" id="{42B9FF42-D56F-4D29-9CBA-1F9BBD01245B}"/>
                </a:ext>
              </a:extLst>
            </p:cNvPr>
            <p:cNvSpPr txBox="1"/>
            <p:nvPr/>
          </p:nvSpPr>
          <p:spPr>
            <a:xfrm>
              <a:off x="5048753" y="2714856"/>
              <a:ext cx="752240" cy="19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" dirty="0">
                  <a:solidFill>
                    <a:srgbClr val="00EDC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Brand New Bag</a:t>
              </a:r>
            </a:p>
          </p:txBody>
        </p: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805519AF-B5FF-4693-88A3-B41214D6E5BB}"/>
              </a:ext>
            </a:extLst>
          </p:cNvPr>
          <p:cNvSpPr txBox="1"/>
          <p:nvPr/>
        </p:nvSpPr>
        <p:spPr>
          <a:xfrm>
            <a:off x="6947311" y="2774659"/>
            <a:ext cx="223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244C"/>
                </a:solidFill>
                <a:latin typeface="Arial Rounded MT Bold" panose="020F0704030504030204" pitchFamily="34" charset="0"/>
              </a:rPr>
              <a:t>Let’s get started</a:t>
            </a:r>
            <a:endParaRPr lang="en-IN" b="1" dirty="0">
              <a:solidFill>
                <a:srgbClr val="2C244C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B76E90FB-0714-4151-B952-BD1C21C61092}"/>
              </a:ext>
            </a:extLst>
          </p:cNvPr>
          <p:cNvGrpSpPr/>
          <p:nvPr/>
        </p:nvGrpSpPr>
        <p:grpSpPr>
          <a:xfrm>
            <a:off x="4069401" y="2121108"/>
            <a:ext cx="1272465" cy="1554760"/>
            <a:chOff x="4038601" y="1977420"/>
            <a:chExt cx="1272796" cy="1555165"/>
          </a:xfrm>
        </p:grpSpPr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6B25D6F0-33EF-4BBF-B06A-E44383AB1F8E}"/>
                </a:ext>
              </a:extLst>
            </p:cNvPr>
            <p:cNvSpPr/>
            <p:nvPr/>
          </p:nvSpPr>
          <p:spPr>
            <a:xfrm>
              <a:off x="4038601" y="1977420"/>
              <a:ext cx="1272796" cy="1555165"/>
            </a:xfrm>
            <a:prstGeom prst="roundRect">
              <a:avLst>
                <a:gd name="adj" fmla="val 8084"/>
              </a:avLst>
            </a:prstGeom>
            <a:solidFill>
              <a:srgbClr val="00EDC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434" name="Rectangle: Rounded Corners 433">
              <a:extLst>
                <a:ext uri="{FF2B5EF4-FFF2-40B4-BE49-F238E27FC236}">
                  <a16:creationId xmlns:a16="http://schemas.microsoft.com/office/drawing/2014/main" id="{5948A274-5E98-46BB-BE23-A64F62D1462C}"/>
                </a:ext>
              </a:extLst>
            </p:cNvPr>
            <p:cNvSpPr/>
            <p:nvPr/>
          </p:nvSpPr>
          <p:spPr>
            <a:xfrm>
              <a:off x="4151092" y="2073275"/>
              <a:ext cx="1046742" cy="1253331"/>
            </a:xfrm>
            <a:prstGeom prst="roundRect">
              <a:avLst>
                <a:gd name="adj" fmla="val 0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74F9E56F-7E03-4A70-9AD3-433320EDFFE2}"/>
                </a:ext>
              </a:extLst>
            </p:cNvPr>
            <p:cNvSpPr/>
            <p:nvPr/>
          </p:nvSpPr>
          <p:spPr>
            <a:xfrm>
              <a:off x="4614904" y="3371758"/>
              <a:ext cx="119118" cy="119118"/>
            </a:xfrm>
            <a:prstGeom prst="ellipse">
              <a:avLst/>
            </a:prstGeom>
            <a:solidFill>
              <a:srgbClr val="1021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F5F4C047-0797-463C-A09F-2B73394BD8BF}"/>
                </a:ext>
              </a:extLst>
            </p:cNvPr>
            <p:cNvGrpSpPr/>
            <p:nvPr/>
          </p:nvGrpSpPr>
          <p:grpSpPr>
            <a:xfrm>
              <a:off x="4311957" y="2345199"/>
              <a:ext cx="725011" cy="709481"/>
              <a:chOff x="4255943" y="2236378"/>
              <a:chExt cx="725011" cy="709481"/>
            </a:xfrm>
          </p:grpSpPr>
          <p:sp>
            <p:nvSpPr>
              <p:cNvPr id="437" name="Rectangle: Rounded Corners 436">
                <a:extLst>
                  <a:ext uri="{FF2B5EF4-FFF2-40B4-BE49-F238E27FC236}">
                    <a16:creationId xmlns:a16="http://schemas.microsoft.com/office/drawing/2014/main" id="{4B3A7CEF-2F47-4D96-9ECC-615A4FCAA8F3}"/>
                  </a:ext>
                </a:extLst>
              </p:cNvPr>
              <p:cNvSpPr/>
              <p:nvPr/>
            </p:nvSpPr>
            <p:spPr>
              <a:xfrm>
                <a:off x="4255943" y="2236378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438" name="Rectangle: Rounded Corners 437">
                <a:extLst>
                  <a:ext uri="{FF2B5EF4-FFF2-40B4-BE49-F238E27FC236}">
                    <a16:creationId xmlns:a16="http://schemas.microsoft.com/office/drawing/2014/main" id="{68D18A4F-BB4F-4F94-A572-1F0817044E1A}"/>
                  </a:ext>
                </a:extLst>
              </p:cNvPr>
              <p:cNvSpPr/>
              <p:nvPr/>
            </p:nvSpPr>
            <p:spPr>
              <a:xfrm>
                <a:off x="4526244" y="2236378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39" name="Rectangle: Rounded Corners 438">
                <a:extLst>
                  <a:ext uri="{FF2B5EF4-FFF2-40B4-BE49-F238E27FC236}">
                    <a16:creationId xmlns:a16="http://schemas.microsoft.com/office/drawing/2014/main" id="{6CAF27A6-D112-429D-9B28-2E6F648FB4DC}"/>
                  </a:ext>
                </a:extLst>
              </p:cNvPr>
              <p:cNvSpPr/>
              <p:nvPr/>
            </p:nvSpPr>
            <p:spPr>
              <a:xfrm>
                <a:off x="4796545" y="2236378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40" name="Rectangle: Rounded Corners 439">
                <a:extLst>
                  <a:ext uri="{FF2B5EF4-FFF2-40B4-BE49-F238E27FC236}">
                    <a16:creationId xmlns:a16="http://schemas.microsoft.com/office/drawing/2014/main" id="{68BF2EF3-6D0B-4110-A126-98A10447078A}"/>
                  </a:ext>
                </a:extLst>
              </p:cNvPr>
              <p:cNvSpPr/>
              <p:nvPr/>
            </p:nvSpPr>
            <p:spPr>
              <a:xfrm>
                <a:off x="4385955" y="2509263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41" name="Rectangle: Rounded Corners 440">
                <a:extLst>
                  <a:ext uri="{FF2B5EF4-FFF2-40B4-BE49-F238E27FC236}">
                    <a16:creationId xmlns:a16="http://schemas.microsoft.com/office/drawing/2014/main" id="{C72B74AC-2F6C-4604-BCD3-848A5F2E5D61}"/>
                  </a:ext>
                </a:extLst>
              </p:cNvPr>
              <p:cNvSpPr/>
              <p:nvPr/>
            </p:nvSpPr>
            <p:spPr>
              <a:xfrm>
                <a:off x="4661128" y="2505697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42" name="Rectangle: Rounded Corners 441">
                <a:extLst>
                  <a:ext uri="{FF2B5EF4-FFF2-40B4-BE49-F238E27FC236}">
                    <a16:creationId xmlns:a16="http://schemas.microsoft.com/office/drawing/2014/main" id="{C112CED7-F5B1-44CD-9241-04C01ECBEA44}"/>
                  </a:ext>
                </a:extLst>
              </p:cNvPr>
              <p:cNvSpPr/>
              <p:nvPr/>
            </p:nvSpPr>
            <p:spPr>
              <a:xfrm>
                <a:off x="4526244" y="2775015"/>
                <a:ext cx="184409" cy="170844"/>
              </a:xfrm>
              <a:prstGeom prst="roundRect">
                <a:avLst>
                  <a:gd name="adj" fmla="val 21795"/>
                </a:avLst>
              </a:prstGeom>
              <a:solidFill>
                <a:srgbClr val="10213A"/>
              </a:solidFill>
              <a:ln w="19050">
                <a:solidFill>
                  <a:srgbClr val="00ED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394DC09-3E79-4D0F-BBB2-67843C41F721}"/>
              </a:ext>
            </a:extLst>
          </p:cNvPr>
          <p:cNvGrpSpPr/>
          <p:nvPr/>
        </p:nvGrpSpPr>
        <p:grpSpPr>
          <a:xfrm>
            <a:off x="3963758" y="2196200"/>
            <a:ext cx="1502355" cy="1424559"/>
            <a:chOff x="3958973" y="1927570"/>
            <a:chExt cx="1502746" cy="1424930"/>
          </a:xfrm>
        </p:grpSpPr>
        <p:sp>
          <p:nvSpPr>
            <p:cNvPr id="444" name="Rectangle: Rounded Corners 443">
              <a:extLst>
                <a:ext uri="{FF2B5EF4-FFF2-40B4-BE49-F238E27FC236}">
                  <a16:creationId xmlns:a16="http://schemas.microsoft.com/office/drawing/2014/main" id="{5E635FF0-12D0-481F-BAE9-CD6D3521F1F7}"/>
                </a:ext>
              </a:extLst>
            </p:cNvPr>
            <p:cNvSpPr/>
            <p:nvPr/>
          </p:nvSpPr>
          <p:spPr>
            <a:xfrm>
              <a:off x="3958973" y="1927570"/>
              <a:ext cx="1502746" cy="874501"/>
            </a:xfrm>
            <a:prstGeom prst="roundRect">
              <a:avLst>
                <a:gd name="adj" fmla="val 24522"/>
              </a:avLst>
            </a:prstGeom>
            <a:solidFill>
              <a:srgbClr val="10213A"/>
            </a:solidFill>
            <a:ln w="7620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45" name="Rectangle: Top Corners Rounded 444">
              <a:extLst>
                <a:ext uri="{FF2B5EF4-FFF2-40B4-BE49-F238E27FC236}">
                  <a16:creationId xmlns:a16="http://schemas.microsoft.com/office/drawing/2014/main" id="{B2FB26E6-EC28-4972-9FE6-B495D65A3129}"/>
                </a:ext>
              </a:extLst>
            </p:cNvPr>
            <p:cNvSpPr/>
            <p:nvPr/>
          </p:nvSpPr>
          <p:spPr>
            <a:xfrm rot="10800000">
              <a:off x="4109291" y="2908938"/>
              <a:ext cx="1187629" cy="443562"/>
            </a:xfrm>
            <a:prstGeom prst="round2SameRect">
              <a:avLst>
                <a:gd name="adj1" fmla="val 42587"/>
                <a:gd name="adj2" fmla="val 0"/>
              </a:avLst>
            </a:prstGeom>
            <a:solidFill>
              <a:srgbClr val="00E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98D68C1D-E606-49E5-B950-B9A0AC8160E9}"/>
                </a:ext>
              </a:extLst>
            </p:cNvPr>
            <p:cNvGrpSpPr/>
            <p:nvPr/>
          </p:nvGrpSpPr>
          <p:grpSpPr>
            <a:xfrm>
              <a:off x="4266937" y="2965049"/>
              <a:ext cx="845660" cy="321986"/>
              <a:chOff x="4230841" y="2992679"/>
              <a:chExt cx="845660" cy="321986"/>
            </a:xfrm>
          </p:grpSpPr>
          <p:sp>
            <p:nvSpPr>
              <p:cNvPr id="452" name="Plus Sign 451">
                <a:extLst>
                  <a:ext uri="{FF2B5EF4-FFF2-40B4-BE49-F238E27FC236}">
                    <a16:creationId xmlns:a16="http://schemas.microsoft.com/office/drawing/2014/main" id="{5FF00F97-72CB-4009-A002-1F07A781A27A}"/>
                  </a:ext>
                </a:extLst>
              </p:cNvPr>
              <p:cNvSpPr/>
              <p:nvPr/>
            </p:nvSpPr>
            <p:spPr>
              <a:xfrm>
                <a:off x="4230841" y="2992679"/>
                <a:ext cx="321986" cy="321986"/>
              </a:xfrm>
              <a:prstGeom prst="mathPlus">
                <a:avLst>
                  <a:gd name="adj1" fmla="val 22041"/>
                </a:avLst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0160932E-E09A-4CBA-B90F-5235B65A2F42}"/>
                  </a:ext>
                </a:extLst>
              </p:cNvPr>
              <p:cNvSpPr/>
              <p:nvPr/>
            </p:nvSpPr>
            <p:spPr>
              <a:xfrm>
                <a:off x="4861962" y="3010331"/>
                <a:ext cx="106972" cy="106972"/>
              </a:xfrm>
              <a:prstGeom prst="ellipse">
                <a:avLst/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8117003D-1929-4ACE-8A58-2835BAD6C8EF}"/>
                  </a:ext>
                </a:extLst>
              </p:cNvPr>
              <p:cNvSpPr/>
              <p:nvPr/>
            </p:nvSpPr>
            <p:spPr>
              <a:xfrm>
                <a:off x="4868082" y="3194903"/>
                <a:ext cx="106972" cy="106972"/>
              </a:xfrm>
              <a:prstGeom prst="ellipse">
                <a:avLst/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25858EDF-BD42-435E-B11B-B21960B4A2F2}"/>
                  </a:ext>
                </a:extLst>
              </p:cNvPr>
              <p:cNvSpPr/>
              <p:nvPr/>
            </p:nvSpPr>
            <p:spPr>
              <a:xfrm>
                <a:off x="4969529" y="3100186"/>
                <a:ext cx="106972" cy="106972"/>
              </a:xfrm>
              <a:prstGeom prst="ellipse">
                <a:avLst/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D3BB3EB5-D322-4F70-9AAD-59973299C96A}"/>
                  </a:ext>
                </a:extLst>
              </p:cNvPr>
              <p:cNvSpPr/>
              <p:nvPr/>
            </p:nvSpPr>
            <p:spPr>
              <a:xfrm>
                <a:off x="4757753" y="3102617"/>
                <a:ext cx="106972" cy="106972"/>
              </a:xfrm>
              <a:prstGeom prst="ellipse">
                <a:avLst/>
              </a:prstGeom>
              <a:solidFill>
                <a:srgbClr val="102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447" name="Rectangle: Rounded Corners 446">
              <a:extLst>
                <a:ext uri="{FF2B5EF4-FFF2-40B4-BE49-F238E27FC236}">
                  <a16:creationId xmlns:a16="http://schemas.microsoft.com/office/drawing/2014/main" id="{A97D0A2E-27BF-4030-B86B-D62346B8D12A}"/>
                </a:ext>
              </a:extLst>
            </p:cNvPr>
            <p:cNvSpPr/>
            <p:nvPr/>
          </p:nvSpPr>
          <p:spPr>
            <a:xfrm>
              <a:off x="4387395" y="2080884"/>
              <a:ext cx="184409" cy="170844"/>
            </a:xfrm>
            <a:prstGeom prst="roundRect">
              <a:avLst>
                <a:gd name="adj" fmla="val 21795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448" name="Rectangle: Rounded Corners 447">
              <a:extLst>
                <a:ext uri="{FF2B5EF4-FFF2-40B4-BE49-F238E27FC236}">
                  <a16:creationId xmlns:a16="http://schemas.microsoft.com/office/drawing/2014/main" id="{688B770C-8B9B-4B6B-A322-6BB1FCA805A5}"/>
                </a:ext>
              </a:extLst>
            </p:cNvPr>
            <p:cNvSpPr/>
            <p:nvPr/>
          </p:nvSpPr>
          <p:spPr>
            <a:xfrm>
              <a:off x="4609747" y="2286930"/>
              <a:ext cx="184409" cy="170844"/>
            </a:xfrm>
            <a:prstGeom prst="roundRect">
              <a:avLst>
                <a:gd name="adj" fmla="val 21795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449" name="Rectangle: Rounded Corners 448">
              <a:extLst>
                <a:ext uri="{FF2B5EF4-FFF2-40B4-BE49-F238E27FC236}">
                  <a16:creationId xmlns:a16="http://schemas.microsoft.com/office/drawing/2014/main" id="{8C267BC9-B5A7-4670-B095-DBF83927ED6E}"/>
                </a:ext>
              </a:extLst>
            </p:cNvPr>
            <p:cNvSpPr/>
            <p:nvPr/>
          </p:nvSpPr>
          <p:spPr>
            <a:xfrm>
              <a:off x="4832206" y="2486814"/>
              <a:ext cx="184409" cy="170844"/>
            </a:xfrm>
            <a:prstGeom prst="roundRect">
              <a:avLst>
                <a:gd name="adj" fmla="val 21795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450" name="Rectangle: Rounded Corners 449">
              <a:extLst>
                <a:ext uri="{FF2B5EF4-FFF2-40B4-BE49-F238E27FC236}">
                  <a16:creationId xmlns:a16="http://schemas.microsoft.com/office/drawing/2014/main" id="{08CF0DA7-EBCC-44C5-8C32-6E5D18CA6610}"/>
                </a:ext>
              </a:extLst>
            </p:cNvPr>
            <p:cNvSpPr/>
            <p:nvPr/>
          </p:nvSpPr>
          <p:spPr>
            <a:xfrm>
              <a:off x="4828211" y="2079373"/>
              <a:ext cx="184409" cy="170844"/>
            </a:xfrm>
            <a:prstGeom prst="roundRect">
              <a:avLst>
                <a:gd name="adj" fmla="val 21795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451" name="Rectangle: Rounded Corners 450">
              <a:extLst>
                <a:ext uri="{FF2B5EF4-FFF2-40B4-BE49-F238E27FC236}">
                  <a16:creationId xmlns:a16="http://schemas.microsoft.com/office/drawing/2014/main" id="{651390E1-A43B-418D-B142-1A55418F1AD0}"/>
                </a:ext>
              </a:extLst>
            </p:cNvPr>
            <p:cNvSpPr/>
            <p:nvPr/>
          </p:nvSpPr>
          <p:spPr>
            <a:xfrm>
              <a:off x="4382986" y="2484865"/>
              <a:ext cx="184409" cy="170844"/>
            </a:xfrm>
            <a:prstGeom prst="roundRect">
              <a:avLst>
                <a:gd name="adj" fmla="val 21795"/>
              </a:avLst>
            </a:prstGeom>
            <a:solidFill>
              <a:srgbClr val="10213A"/>
            </a:solidFill>
            <a:ln w="19050">
              <a:solidFill>
                <a:srgbClr val="00ED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143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2.08333E-7 0.00023 L -0.09961 -0.00139 C -0.10091 -0.00162 -0.10208 -0.00255 -0.10339 -0.00255 C -0.10508 -0.00325 -0.1069 -0.00348 -0.10859 -0.00394 C -0.11016 -0.00487 -0.11146 -0.00625 -0.11302 -0.00649 L -0.12487 -0.00903 C -0.12643 -0.00973 -0.12865 -0.01065 -0.13008 -0.01158 C -0.13112 -0.01227 -0.13203 -0.01366 -0.13307 -0.01412 C -0.13477 -0.01505 -0.13893 -0.01644 -0.14128 -0.01806 C -0.14219 -0.01875 -0.14323 -0.01968 -0.14427 -0.02061 C -0.14492 -0.02107 -0.1457 -0.0213 -0.14648 -0.02176 C -0.14727 -0.02246 -0.14792 -0.02385 -0.1487 -0.02431 C -0.14961 -0.025 -0.15065 -0.025 -0.15156 -0.02547 C -0.15234 -0.02593 -0.15313 -0.02639 -0.15391 -0.02686 C -0.16029 -0.03403 -0.15221 -0.02524 -0.15833 -0.03056 C -0.16224 -0.03403 -0.15898 -0.03241 -0.16276 -0.03704 C -0.1638 -0.0382 -0.16471 -0.03866 -0.16576 -0.03959 C -0.16953 -0.04908 -0.16471 -0.0375 -0.16953 -0.047 C -0.17513 -0.0588 -0.16497 -0.04098 -0.17383 -0.05602 C -0.17448 -0.05903 -0.175 -0.06227 -0.17617 -0.06482 C -0.17669 -0.06621 -0.1776 -0.06737 -0.17839 -0.06852 C -0.18008 -0.07778 -0.17773 -0.06737 -0.18438 -0.08149 C -0.18542 -0.08357 -0.18607 -0.08565 -0.18724 -0.08774 C -0.18789 -0.08866 -0.18893 -0.08936 -0.18945 -0.09028 C -0.19036 -0.09144 -0.19102 -0.09283 -0.1918 -0.09399 C -0.19336 -0.10255 -0.19102 -0.09283 -0.19701 -0.10301 C -0.19805 -0.10463 -0.19883 -0.10649 -0.19987 -0.10787 C -0.20065 -0.10903 -0.20156 -0.10973 -0.20208 -0.11042 C -0.20846 -0.11991 -0.20221 -0.1125 -0.20742 -0.11806 C -0.20781 -0.11945 -0.2082 -0.12084 -0.20885 -0.122 C -0.20951 -0.12338 -0.21094 -0.12385 -0.21094 -0.12593 C -0.21094 -0.12732 -0.20964 -0.12385 -0.20885 -0.12338 C -0.20807 -0.12269 -0.20742 -0.12246 -0.20664 -0.122 C -0.20391 -0.11899 -0.20508 -0.12014 -0.20286 -0.11806 L -0.20286 -0.11806 " pathEditMode="relative" rAng="0" ptsTypes="AAAAAAAAAAAAAAAAAAAAAAAAAAAAAAAAAAAA">
                                      <p:cBhvr>
                                        <p:cTn id="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400"/>
                            </p:stCondLst>
                            <p:childTnLst>
                              <p:par>
                                <p:cTn id="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42 -0.1125 L -0.21042 -0.1125 C -0.20899 -0.1095 -0.20756 -0.10579 -0.20586 -0.10301 C -0.20469 -0.10116 -0.20313 -0.10047 -0.20196 -0.09885 C -0.20026 -0.0963 -0.19883 -0.09352 -0.1974 -0.09051 C -0.19675 -0.08936 -0.19636 -0.08774 -0.19584 -0.08658 C -0.19414 -0.08311 -0.1918 -0.08056 -0.19037 -0.07686 C -0.1892 -0.07385 -0.18659 -0.06644 -0.18503 -0.06297 C -0.18399 -0.06112 -0.18295 -0.05926 -0.1819 -0.05764 C -0.17956 -0.05417 -0.17917 -0.0551 -0.17644 -0.05209 C -0.17539 -0.05093 -0.17448 -0.04908 -0.17344 -0.04792 C -0.1724 -0.04676 -0.17123 -0.0463 -0.17032 -0.04514 C -0.16954 -0.04445 -0.16888 -0.04306 -0.16797 -0.04237 C -0.16654 -0.04121 -0.16329 -0.03959 -0.16329 -0.03959 C -0.15886 -0.0345 -0.16315 -0.03889 -0.15873 -0.03565 C -0.15769 -0.03473 -0.15664 -0.0338 -0.1556 -0.03288 C -0.15482 -0.03195 -0.15417 -0.03079 -0.15326 -0.0301 C -0.15235 -0.0294 -0.15118 -0.02917 -0.15013 -0.02871 C -0.14948 -0.02732 -0.14883 -0.0257 -0.14792 -0.02454 C -0.14558 -0.022 -0.14401 -0.02223 -0.14167 -0.02038 C -0.14063 -0.01968 -0.13959 -0.01852 -0.13855 -0.0176 C -0.13737 -0.01667 -0.13594 -0.01598 -0.13477 -0.01482 C -0.13373 -0.01413 -0.13269 -0.0132 -0.13164 -0.01227 C -0.1293 -0.00973 -0.12904 -0.00834 -0.12618 -0.00672 C -0.12422 -0.00556 -0.12214 -0.00487 -0.12006 -0.00394 C -0.11901 -0.00348 -0.11797 -0.00325 -0.11693 -0.00255 C -0.11615 -0.00209 -0.11537 -0.00186 -0.11459 -0.00116 C -0.11381 -0.00047 -0.11315 0.00115 -0.11237 0.00162 C -0.11081 0.00254 -0.10925 0.00231 -0.10769 0.003 C -0.10664 0.00324 -0.1056 0.00393 -0.10456 0.00439 C -0.103 0.00486 -0.10144 0.00509 -0.1 0.00578 C -0.09896 0.00601 -0.09792 0.00694 -0.09688 0.00717 C -0.09427 0.00763 -0.09167 0.0081 -0.08907 0.00856 C -0.08555 0.01064 -0.08503 0.01134 -0.07982 0.01134 C -0.05612 0.01134 -0.03243 0.01041 -0.00873 0.00995 L -0.00326 0.00856 C -0.00131 0.00787 0.00078 0.00787 0.00286 0.00717 C 0.00364 0.00694 0.00442 0.00601 0.0052 0.00578 C 0.00729 0.00509 0.00937 0.00486 0.01132 0.00439 C 0.01445 0.00347 0.01627 0.003 0.01914 0.00162 C 0.01992 0.00115 0.0207 0.00069 0.02148 0.00023 C 0.02812 -0.00764 0.01966 0.00185 0.02604 -0.00394 C 0.02825 -0.00579 0.02903 -0.00764 0.03073 -0.01088 C 0.03333 -0.02477 0.02929 -0.00325 0.03229 -0.02038 C 0.03268 -0.02315 0.03385 -0.0257 0.03385 -0.02871 L 0.03385 -0.03565 L 0.03151 -0.03843 " pathEditMode="relative" ptsTypes="AAAAAAAAAAAAAAAAAAAAAAAAAAAAAAAAAAAAAAAAAAAAAAA">
                                      <p:cBhvr>
                                        <p:cTn id="5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6" grpId="0" animBg="1"/>
      <p:bldP spid="76" grpId="1" animBg="1"/>
      <p:bldP spid="249" grpId="0"/>
      <p:bldP spid="4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4FA453-CA6F-4ED8-B4B2-61C3D67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Picture Placeholder 6" descr="Aerial view of shipyard containers">
            <a:extLst>
              <a:ext uri="{FF2B5EF4-FFF2-40B4-BE49-F238E27FC236}">
                <a16:creationId xmlns:a16="http://schemas.microsoft.com/office/drawing/2014/main" id="{6878A551-84F5-4601-9455-67DC5E4E99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550" y="539750"/>
            <a:ext cx="4281488" cy="2468563"/>
          </a:xfrm>
        </p:spPr>
      </p:pic>
      <p:pic>
        <p:nvPicPr>
          <p:cNvPr id="9" name="Picture Placeholder 8" descr="A boat in the water">
            <a:extLst>
              <a:ext uri="{FF2B5EF4-FFF2-40B4-BE49-F238E27FC236}">
                <a16:creationId xmlns:a16="http://schemas.microsoft.com/office/drawing/2014/main" id="{2AB5D194-2C9E-4040-80F4-AD268E197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50" y="3835400"/>
            <a:ext cx="4281488" cy="24685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866DD-53C9-4AF0-9E9A-BF19D245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/>
          <a:lstStyle/>
          <a:p>
            <a:r>
              <a:rPr lang="en-US" dirty="0"/>
              <a:t>What is International Service?</a:t>
            </a:r>
          </a:p>
          <a:p>
            <a:r>
              <a:rPr lang="en-US" dirty="0"/>
              <a:t>Service Activities of International Avenue</a:t>
            </a:r>
          </a:p>
          <a:p>
            <a:r>
              <a:rPr lang="en-US" dirty="0"/>
              <a:t>How can you develop yourself in this Avenue</a:t>
            </a:r>
          </a:p>
          <a:p>
            <a:r>
              <a:rPr lang="en-US" dirty="0"/>
              <a:t>Year plans of International Avenue for the Year 2k21 – 22.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9AA72-61E2-4CEE-8E0C-A793B0EBE00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22E3-EF0C-4EAB-9068-4D5E7574C8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Rotaract |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5BE6-8E82-44B7-AF20-20405C0CE5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8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0" i="0" dirty="0">
                <a:solidFill>
                  <a:srgbClr val="464646"/>
                </a:solidFill>
                <a:effectLst/>
                <a:latin typeface="Muli"/>
              </a:rPr>
              <a:t>The International Service Avenue aims at creating awareness among the students regarding the international issues and bringing them at par with the conditions prevailing internationally.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CE36-90A6-4F11-9E0A-6B9138AACED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/>
              <a:t>Rotarct</a:t>
            </a:r>
            <a:r>
              <a:rPr lang="en-US" dirty="0"/>
              <a:t> | </a:t>
            </a:r>
            <a:r>
              <a:rPr lang="en-US" dirty="0" err="1"/>
              <a:t>kgrcett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WHAT IS INTERNATIONATIONAL SERVICE?</a:t>
            </a:r>
          </a:p>
        </p:txBody>
      </p:sp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19589D-3FF7-48C1-BCA2-3D2975E3F5B0}"/>
              </a:ext>
            </a:extLst>
          </p:cNvPr>
          <p:cNvSpPr txBox="1">
            <a:spLocks/>
          </p:cNvSpPr>
          <p:nvPr/>
        </p:nvSpPr>
        <p:spPr>
          <a:xfrm>
            <a:off x="838200" y="2506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US" b="1" dirty="0">
                <a:latin typeface="Open Sans" panose="020B0606030504020204" pitchFamily="34" charset="0"/>
              </a:rPr>
            </a:br>
            <a:r>
              <a:rPr lang="en-US" b="1" dirty="0">
                <a:latin typeface="Open Sans" panose="020B0606030504020204" pitchFamily="34" charset="0"/>
              </a:rPr>
              <a:t>International Service</a:t>
            </a:r>
            <a:r>
              <a:rPr lang="en-US" dirty="0">
                <a:latin typeface="Open Sans" panose="020B0606030504020204" pitchFamily="34" charset="0"/>
              </a:rPr>
              <a:t> encompasses actions taken to expand Rotary's humanitarian reach around the globe and to promote world understanding and peace.</a:t>
            </a:r>
          </a:p>
          <a:p>
            <a:pPr algn="l"/>
            <a:endParaRPr lang="en-US" dirty="0"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effectLst/>
                <a:latin typeface="Open Sans" panose="020B0606030504020204" pitchFamily="34" charset="0"/>
              </a:rPr>
              <a:t>In this area, Rotarians strive for the advancement of international understanding, goodwill, and peace through a world fellowship of business and professional persons united in the ideal of service.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81E4FDEA-5438-40E1-9C19-9482AE55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987552"/>
            <a:ext cx="10515600" cy="80372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INTERNATIONAL SERVICE</a:t>
            </a:r>
          </a:p>
        </p:txBody>
      </p:sp>
    </p:spTree>
    <p:extLst>
      <p:ext uri="{BB962C8B-B14F-4D97-AF65-F5344CB8AC3E}">
        <p14:creationId xmlns:p14="http://schemas.microsoft.com/office/powerpoint/2010/main" val="48573795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Activities of international avenue</a:t>
            </a:r>
          </a:p>
        </p:txBody>
      </p:sp>
    </p:spTree>
    <p:extLst>
      <p:ext uri="{BB962C8B-B14F-4D97-AF65-F5344CB8AC3E}">
        <p14:creationId xmlns:p14="http://schemas.microsoft.com/office/powerpoint/2010/main" val="426906661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83E036-C81C-4747-8789-04535600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7" y="279556"/>
            <a:ext cx="5982690" cy="3076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1C192-0B60-430D-9454-E2BF76CB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54" y="4018681"/>
            <a:ext cx="5608966" cy="27243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84C7F-1D01-4FB3-A9C5-A2150AEC1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96" y="1620713"/>
            <a:ext cx="5503201" cy="24372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4871094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9419A-CFA6-4C0B-9B57-57594DAD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/>
          <a:lstStyle/>
          <a:p>
            <a:r>
              <a:rPr lang="en-US" dirty="0"/>
              <a:t>How can you Develop yourself in International Avenue</a:t>
            </a:r>
          </a:p>
        </p:txBody>
      </p:sp>
      <p:pic>
        <p:nvPicPr>
          <p:cNvPr id="6" name="Picture Placeholder 5" descr="Overhead image of a large cargo ship carrying many shipping containers. ">
            <a:extLst>
              <a:ext uri="{FF2B5EF4-FFF2-40B4-BE49-F238E27FC236}">
                <a16:creationId xmlns:a16="http://schemas.microsoft.com/office/drawing/2014/main" id="{87F91112-A5C0-4B96-AC4C-D38E24BA93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01" y="299507"/>
            <a:ext cx="5221620" cy="6258985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F5593E-CA17-4C7C-A850-092E1004DC8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cap="all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cap="all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FD04-3B53-4CC9-BED5-4F6098F21B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Rotaract club of </a:t>
            </a:r>
            <a:r>
              <a:rPr lang="en-US" dirty="0" err="1"/>
              <a:t>kgrcet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C39E95-E1B3-4552-ABD4-3440F7446C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3468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210</TotalTime>
  <Words>321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MS Gothic</vt:lpstr>
      <vt:lpstr>Arial</vt:lpstr>
      <vt:lpstr>Arial Rounded MT Bold</vt:lpstr>
      <vt:lpstr>Calibri</vt:lpstr>
      <vt:lpstr>DAGGERSQUARE</vt:lpstr>
      <vt:lpstr>Jokerman</vt:lpstr>
      <vt:lpstr>Muli</vt:lpstr>
      <vt:lpstr>OCR A Extended</vt:lpstr>
      <vt:lpstr>Open Sans</vt:lpstr>
      <vt:lpstr>Tahoma</vt:lpstr>
      <vt:lpstr>Univers</vt:lpstr>
      <vt:lpstr>Verdana</vt:lpstr>
      <vt:lpstr>GradientVTI</vt:lpstr>
      <vt:lpstr>ROTARACT INTERNATIONAL SERVICE</vt:lpstr>
      <vt:lpstr>PowerPoint Presentation</vt:lpstr>
      <vt:lpstr>Agenda</vt:lpstr>
      <vt:lpstr>Introduction</vt:lpstr>
      <vt:lpstr>WHAT IS INTERNATIONATIONAL SERVICE?</vt:lpstr>
      <vt:lpstr>WHAT IS INTERNATIONAL SERVICE</vt:lpstr>
      <vt:lpstr>Activities of international avenue</vt:lpstr>
      <vt:lpstr>PowerPoint Presentation</vt:lpstr>
      <vt:lpstr>How can you Develop yourself in International Avenue</vt:lpstr>
      <vt:lpstr>Build Yourself!</vt:lpstr>
      <vt:lpstr>YEAR PLANS OF INTERNATIONAL AVENUE</vt:lpstr>
      <vt:lpstr>Year Plans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ROTARACT INTERNATIONAL SERVICES</dc:title>
  <dc:creator>Tarun Kotagiri</dc:creator>
  <cp:lastModifiedBy>Tarun Kotagiri</cp:lastModifiedBy>
  <cp:revision>12</cp:revision>
  <dcterms:created xsi:type="dcterms:W3CDTF">2021-07-15T06:50:06Z</dcterms:created>
  <dcterms:modified xsi:type="dcterms:W3CDTF">2021-07-15T15:26:00Z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